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893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72" autoAdjust="0"/>
    <p:restoredTop sz="94660"/>
  </p:normalViewPr>
  <p:slideViewPr>
    <p:cSldViewPr snapToGrid="0">
      <p:cViewPr>
        <p:scale>
          <a:sx n="60" d="100"/>
          <a:sy n="60" d="100"/>
        </p:scale>
        <p:origin x="92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EF893F-90C0-42D8-90A9-A89D86A0EFDC}" type="doc">
      <dgm:prSet loTypeId="urn:microsoft.com/office/officeart/2005/8/layout/orgChart1" loCatId="hierarchy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3BC5E3CF-0D76-42F1-8208-B8AFAA781E2E}">
      <dgm:prSet phldrT="[Texto]"/>
      <dgm:spPr/>
      <dgm:t>
        <a:bodyPr/>
        <a:lstStyle/>
        <a:p>
          <a:r>
            <a:rPr lang="es-CO" b="1" dirty="0"/>
            <a:t>Alcalde</a:t>
          </a:r>
        </a:p>
      </dgm:t>
    </dgm:pt>
    <dgm:pt modelId="{C437603F-0F02-491E-B357-CD8CFE192BB3}" type="parTrans" cxnId="{928FF264-C08D-41BB-AB4E-BC5AD9AE9993}">
      <dgm:prSet/>
      <dgm:spPr/>
      <dgm:t>
        <a:bodyPr/>
        <a:lstStyle/>
        <a:p>
          <a:endParaRPr lang="es-CO"/>
        </a:p>
      </dgm:t>
    </dgm:pt>
    <dgm:pt modelId="{89FC9694-B467-4946-B2BC-F75C954E6BB8}" type="sibTrans" cxnId="{928FF264-C08D-41BB-AB4E-BC5AD9AE9993}">
      <dgm:prSet/>
      <dgm:spPr/>
      <dgm:t>
        <a:bodyPr/>
        <a:lstStyle/>
        <a:p>
          <a:endParaRPr lang="es-CO"/>
        </a:p>
      </dgm:t>
    </dgm:pt>
    <dgm:pt modelId="{EFB99AB7-286E-4943-8459-1DAD2D01D24C}" type="asst">
      <dgm:prSet phldrT="[Texto]"/>
      <dgm:spPr/>
      <dgm:t>
        <a:bodyPr/>
        <a:lstStyle/>
        <a:p>
          <a:r>
            <a:rPr lang="es-CO" b="1" dirty="0"/>
            <a:t>Jefe de Control Interno</a:t>
          </a:r>
        </a:p>
      </dgm:t>
    </dgm:pt>
    <dgm:pt modelId="{4CCE01E5-05ED-4E74-958C-9DF52AE7EAD6}" type="parTrans" cxnId="{0D8A2BC9-9E0F-4E05-866F-E37E986F65C9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BE8C9800-6A5A-4DFD-B8D4-B95032EAC4E0}" type="sibTrans" cxnId="{0D8A2BC9-9E0F-4E05-866F-E37E986F65C9}">
      <dgm:prSet/>
      <dgm:spPr/>
      <dgm:t>
        <a:bodyPr/>
        <a:lstStyle/>
        <a:p>
          <a:endParaRPr lang="es-CO"/>
        </a:p>
      </dgm:t>
    </dgm:pt>
    <dgm:pt modelId="{F232DD3E-F6BC-47B6-9AFE-0D7D5ACC5E11}">
      <dgm:prSet phldrT="[Texto]"/>
      <dgm:spPr/>
      <dgm:t>
        <a:bodyPr/>
        <a:lstStyle/>
        <a:p>
          <a:r>
            <a:rPr lang="es-CO" b="1"/>
            <a:t>Secretario de Gobierno</a:t>
          </a:r>
        </a:p>
      </dgm:t>
    </dgm:pt>
    <dgm:pt modelId="{E5152CAF-BAE5-489F-96BC-777F3223B1F2}" type="parTrans" cxnId="{34FDE073-2AC7-4FC9-A76B-FF70F2BA74E0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F5786932-2152-4E27-AE93-87563C806AA8}" type="sibTrans" cxnId="{34FDE073-2AC7-4FC9-A76B-FF70F2BA74E0}">
      <dgm:prSet/>
      <dgm:spPr/>
      <dgm:t>
        <a:bodyPr/>
        <a:lstStyle/>
        <a:p>
          <a:endParaRPr lang="es-CO"/>
        </a:p>
      </dgm:t>
    </dgm:pt>
    <dgm:pt modelId="{88CA22A2-5D45-420A-BAA3-3C5C4B487C6D}">
      <dgm:prSet phldrT="[Texto]"/>
      <dgm:spPr/>
      <dgm:t>
        <a:bodyPr/>
        <a:lstStyle/>
        <a:p>
          <a:pPr algn="ctr"/>
          <a:r>
            <a:rPr lang="es-CO" b="1" dirty="0"/>
            <a:t>Secretaria de Desarrollo Social</a:t>
          </a:r>
        </a:p>
      </dgm:t>
    </dgm:pt>
    <dgm:pt modelId="{60243B62-E432-41BB-8F1B-6DB39F1DAF3D}" type="parTrans" cxnId="{1F43A37E-CE3F-43B9-AAAC-0945B3EF64DD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18BF65E6-00C6-4144-82D0-F4554452FA8B}" type="sibTrans" cxnId="{1F43A37E-CE3F-43B9-AAAC-0945B3EF64DD}">
      <dgm:prSet/>
      <dgm:spPr/>
      <dgm:t>
        <a:bodyPr/>
        <a:lstStyle/>
        <a:p>
          <a:endParaRPr lang="es-CO"/>
        </a:p>
      </dgm:t>
    </dgm:pt>
    <dgm:pt modelId="{C15489BD-FC0B-4F80-9722-5361D0739475}">
      <dgm:prSet phldrT="[Texto]"/>
      <dgm:spPr/>
      <dgm:t>
        <a:bodyPr/>
        <a:lstStyle/>
        <a:p>
          <a:r>
            <a:rPr lang="es-CO" b="1"/>
            <a:t>Secretario de Planeación</a:t>
          </a:r>
        </a:p>
      </dgm:t>
    </dgm:pt>
    <dgm:pt modelId="{97EB8AA4-BD60-4007-A2C7-E59A07BDC77C}" type="parTrans" cxnId="{D959897A-F4A2-45EF-82F8-72960FDC5501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4C77FE07-EB1D-4A56-A621-09CDD2EB713F}" type="sibTrans" cxnId="{D959897A-F4A2-45EF-82F8-72960FDC5501}">
      <dgm:prSet/>
      <dgm:spPr/>
      <dgm:t>
        <a:bodyPr/>
        <a:lstStyle/>
        <a:p>
          <a:endParaRPr lang="es-CO"/>
        </a:p>
      </dgm:t>
    </dgm:pt>
    <dgm:pt modelId="{E0E0A711-9A12-4DF2-B55D-D43F73E5FEB8}">
      <dgm:prSet phldrT="[Texto]"/>
      <dgm:spPr/>
      <dgm:t>
        <a:bodyPr/>
        <a:lstStyle/>
        <a:p>
          <a:r>
            <a:rPr lang="es-CO" b="1" dirty="0"/>
            <a:t>Inspectora de Policía</a:t>
          </a:r>
        </a:p>
      </dgm:t>
    </dgm:pt>
    <dgm:pt modelId="{A96C78FC-3F06-470A-92E0-D36FA729361A}" type="parTrans" cxnId="{66AD198E-5D80-4DC9-A9B7-AB40F04EE989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0DFE9CEA-49EB-4A30-951E-DD0F63CDEEAE}" type="sibTrans" cxnId="{66AD198E-5D80-4DC9-A9B7-AB40F04EE989}">
      <dgm:prSet/>
      <dgm:spPr/>
      <dgm:t>
        <a:bodyPr/>
        <a:lstStyle/>
        <a:p>
          <a:endParaRPr lang="es-CO"/>
        </a:p>
      </dgm:t>
    </dgm:pt>
    <dgm:pt modelId="{44C8C1A7-7C9E-495C-BCA1-E1642F076D68}">
      <dgm:prSet phldrT="[Texto]"/>
      <dgm:spPr/>
      <dgm:t>
        <a:bodyPr/>
        <a:lstStyle/>
        <a:p>
          <a:r>
            <a:rPr lang="es-CO" b="1" dirty="0"/>
            <a:t>Comisaria de Familia</a:t>
          </a:r>
        </a:p>
      </dgm:t>
    </dgm:pt>
    <dgm:pt modelId="{395AD893-05D9-4891-82DB-978867CBBCD4}" type="parTrans" cxnId="{10837037-0FD6-4D04-91D0-5DCE6D1F5E99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7DD6D804-73DF-4089-AC22-6F1FE5E54448}" type="sibTrans" cxnId="{10837037-0FD6-4D04-91D0-5DCE6D1F5E99}">
      <dgm:prSet/>
      <dgm:spPr/>
      <dgm:t>
        <a:bodyPr/>
        <a:lstStyle/>
        <a:p>
          <a:endParaRPr lang="es-CO"/>
        </a:p>
      </dgm:t>
    </dgm:pt>
    <dgm:pt modelId="{AACB1952-21D9-4AED-B0AF-84E0F2726FDC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C4A961D1-AAED-4974-962C-DCF37CEFBEE3}" type="parTrans" cxnId="{43642C3B-38FD-4328-9E5C-6DB79E61E6BB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5ACBAAC2-6A71-42E0-A217-0EDD9B5DC850}" type="sibTrans" cxnId="{43642C3B-38FD-4328-9E5C-6DB79E61E6BB}">
      <dgm:prSet/>
      <dgm:spPr/>
      <dgm:t>
        <a:bodyPr/>
        <a:lstStyle/>
        <a:p>
          <a:endParaRPr lang="es-CO"/>
        </a:p>
      </dgm:t>
    </dgm:pt>
    <dgm:pt modelId="{2295C923-1121-4901-96CC-CD5BE2BA10C3}">
      <dgm:prSet phldrT="[Texto]"/>
      <dgm:spPr/>
      <dgm:t>
        <a:bodyPr/>
        <a:lstStyle/>
        <a:p>
          <a:r>
            <a:rPr lang="es-CO" b="1" dirty="0"/>
            <a:t>Secretaria de Hacienda</a:t>
          </a:r>
        </a:p>
      </dgm:t>
    </dgm:pt>
    <dgm:pt modelId="{82CCDB41-7192-433F-9971-2160EEFE88FE}" type="parTrans" cxnId="{C1967CAA-EB8A-4789-BEFD-DFEBB97D31C7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2B18963B-52F9-4266-AEB7-548E5F9292C4}" type="sibTrans" cxnId="{C1967CAA-EB8A-4789-BEFD-DFEBB97D31C7}">
      <dgm:prSet/>
      <dgm:spPr/>
      <dgm:t>
        <a:bodyPr/>
        <a:lstStyle/>
        <a:p>
          <a:endParaRPr lang="es-CO"/>
        </a:p>
      </dgm:t>
    </dgm:pt>
    <dgm:pt modelId="{65DC317C-6671-4F75-96E6-15A2CDE0A140}">
      <dgm:prSet phldrT="[Texto]"/>
      <dgm:spPr/>
      <dgm:t>
        <a:bodyPr/>
        <a:lstStyle/>
        <a:p>
          <a:r>
            <a:rPr lang="es-CO" b="1" dirty="0"/>
            <a:t>Profesional Universitario</a:t>
          </a:r>
        </a:p>
      </dgm:t>
    </dgm:pt>
    <dgm:pt modelId="{593168C6-FE90-4535-A574-D9AF1C957A23}" type="parTrans" cxnId="{470F92A1-BE25-4D9E-B7D1-1990E3E99374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F73A487C-0D7D-4859-A144-BD2B8E2FC49E}" type="sibTrans" cxnId="{470F92A1-BE25-4D9E-B7D1-1990E3E99374}">
      <dgm:prSet/>
      <dgm:spPr/>
      <dgm:t>
        <a:bodyPr/>
        <a:lstStyle/>
        <a:p>
          <a:endParaRPr lang="es-CO"/>
        </a:p>
      </dgm:t>
    </dgm:pt>
    <dgm:pt modelId="{DF1BFCEE-2F2F-4675-AE26-D43878D929DB}">
      <dgm:prSet phldrT="[Texto]"/>
      <dgm:spPr/>
      <dgm:t>
        <a:bodyPr/>
        <a:lstStyle/>
        <a:p>
          <a:r>
            <a:rPr lang="es-CO" b="1" dirty="0"/>
            <a:t>Técnico Administrativo</a:t>
          </a:r>
        </a:p>
      </dgm:t>
    </dgm:pt>
    <dgm:pt modelId="{BDCBF2C5-758B-4E0B-B101-025F32F13808}" type="parTrans" cxnId="{15D478A6-BCC0-415D-96C6-7C7C5B294245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58EDC4A2-9E6D-4421-8F0D-CC0AC2BDE3B1}" type="sibTrans" cxnId="{15D478A6-BCC0-415D-96C6-7C7C5B294245}">
      <dgm:prSet/>
      <dgm:spPr/>
      <dgm:t>
        <a:bodyPr/>
        <a:lstStyle/>
        <a:p>
          <a:endParaRPr lang="es-CO"/>
        </a:p>
      </dgm:t>
    </dgm:pt>
    <dgm:pt modelId="{E575ABE7-7717-41B7-892D-D9EFAFDA79CB}">
      <dgm:prSet phldrT="[Texto]"/>
      <dgm:spPr/>
      <dgm:t>
        <a:bodyPr/>
        <a:lstStyle/>
        <a:p>
          <a:r>
            <a:rPr lang="es-CO" b="1" dirty="0"/>
            <a:t>Técnico Administrativo</a:t>
          </a:r>
        </a:p>
      </dgm:t>
    </dgm:pt>
    <dgm:pt modelId="{166DAE7E-688F-4D1E-AA3A-08A569ADC422}" type="parTrans" cxnId="{33A51110-AF7A-4362-A787-83B06D9B1846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A4AF6CE8-C5E6-4540-859F-293425840A2A}" type="sibTrans" cxnId="{33A51110-AF7A-4362-A787-83B06D9B1846}">
      <dgm:prSet/>
      <dgm:spPr/>
      <dgm:t>
        <a:bodyPr/>
        <a:lstStyle/>
        <a:p>
          <a:endParaRPr lang="es-CO"/>
        </a:p>
      </dgm:t>
    </dgm:pt>
    <dgm:pt modelId="{CF901174-0258-4C39-99DA-992C36597EB7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B0D8AA8C-E4F3-4F61-80E1-D8ED98F016A3}" type="parTrans" cxnId="{1962EC1A-188C-4934-9359-FEC7821475E4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97E4A535-3837-4090-A065-243D0091B38F}" type="sibTrans" cxnId="{1962EC1A-188C-4934-9359-FEC7821475E4}">
      <dgm:prSet/>
      <dgm:spPr/>
      <dgm:t>
        <a:bodyPr/>
        <a:lstStyle/>
        <a:p>
          <a:endParaRPr lang="es-CO"/>
        </a:p>
      </dgm:t>
    </dgm:pt>
    <dgm:pt modelId="{B8D02B8C-8C46-4FBA-8F5D-ED748D90110E}">
      <dgm:prSet phldrT="[Texto]"/>
      <dgm:spPr/>
      <dgm:t>
        <a:bodyPr/>
        <a:lstStyle/>
        <a:p>
          <a:r>
            <a:rPr lang="es-CO" b="1"/>
            <a:t>Auxiliar Administrativo</a:t>
          </a:r>
        </a:p>
      </dgm:t>
    </dgm:pt>
    <dgm:pt modelId="{74E2F6B4-1B83-45CB-8DA4-C030BFDE650D}" type="parTrans" cxnId="{238A0AFA-7018-4B92-8237-43A018414EF2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DBD052DA-195A-45CA-ADEF-F2B1B5C86710}" type="sibTrans" cxnId="{238A0AFA-7018-4B92-8237-43A018414EF2}">
      <dgm:prSet/>
      <dgm:spPr/>
      <dgm:t>
        <a:bodyPr/>
        <a:lstStyle/>
        <a:p>
          <a:endParaRPr lang="es-CO"/>
        </a:p>
      </dgm:t>
    </dgm:pt>
    <dgm:pt modelId="{D9CE0EB1-E779-461D-81ED-CAC2AFBF18B6}">
      <dgm:prSet phldrT="[Texto]"/>
      <dgm:spPr/>
      <dgm:t>
        <a:bodyPr/>
        <a:lstStyle/>
        <a:p>
          <a:r>
            <a:rPr lang="es-CO" b="1" dirty="0"/>
            <a:t>Profesional Universitario</a:t>
          </a:r>
        </a:p>
      </dgm:t>
    </dgm:pt>
    <dgm:pt modelId="{A1941CF1-71D5-4083-9CA3-2FF5B93DE595}" type="parTrans" cxnId="{0AEB1461-50C0-4264-8270-50D2462B7AED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1C661525-55A4-46B5-961F-D2A053FF7F66}" type="sibTrans" cxnId="{0AEB1461-50C0-4264-8270-50D2462B7AED}">
      <dgm:prSet/>
      <dgm:spPr/>
      <dgm:t>
        <a:bodyPr/>
        <a:lstStyle/>
        <a:p>
          <a:endParaRPr lang="es-CO"/>
        </a:p>
      </dgm:t>
    </dgm:pt>
    <dgm:pt modelId="{A6E5DFD4-9E8C-4F2A-8655-7E129473016D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3A23036A-6C9B-47B1-A84F-C50B9B9E12D6}" type="parTrans" cxnId="{5B777978-F796-4A16-8F55-248C7E387C4C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071959CA-57AD-4785-998B-48CA48C4E4CC}" type="sibTrans" cxnId="{5B777978-F796-4A16-8F55-248C7E387C4C}">
      <dgm:prSet/>
      <dgm:spPr/>
      <dgm:t>
        <a:bodyPr/>
        <a:lstStyle/>
        <a:p>
          <a:endParaRPr lang="es-CO"/>
        </a:p>
      </dgm:t>
    </dgm:pt>
    <dgm:pt modelId="{2EBCB611-FC19-4A6D-A16E-DC22CF31A908}">
      <dgm:prSet phldrT="[Texto]"/>
      <dgm:spPr/>
      <dgm:t>
        <a:bodyPr/>
        <a:lstStyle/>
        <a:p>
          <a:r>
            <a:rPr lang="es-CO" b="1"/>
            <a:t>Auxiliar Administrativo</a:t>
          </a:r>
        </a:p>
      </dgm:t>
    </dgm:pt>
    <dgm:pt modelId="{9221633A-3518-4E3C-A327-CF5951FD0883}" type="parTrans" cxnId="{128576FA-1EDE-4C47-AB55-A3FF6944705C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424E0BB9-9A9F-4B76-A364-24B709DA7A56}" type="sibTrans" cxnId="{128576FA-1EDE-4C47-AB55-A3FF6944705C}">
      <dgm:prSet/>
      <dgm:spPr/>
      <dgm:t>
        <a:bodyPr/>
        <a:lstStyle/>
        <a:p>
          <a:endParaRPr lang="es-CO"/>
        </a:p>
      </dgm:t>
    </dgm:pt>
    <dgm:pt modelId="{DD7473E7-37E2-4A65-A6A1-E75DDD90873F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751E017A-F882-4922-8334-0C105247A92F}" type="parTrans" cxnId="{D7716BF7-ECAC-4F3E-98AA-4D24AA4400E3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AC4B3420-B199-4043-86B6-9377A6CBE12B}" type="sibTrans" cxnId="{D7716BF7-ECAC-4F3E-98AA-4D24AA4400E3}">
      <dgm:prSet/>
      <dgm:spPr/>
      <dgm:t>
        <a:bodyPr/>
        <a:lstStyle/>
        <a:p>
          <a:endParaRPr lang="es-CO"/>
        </a:p>
      </dgm:t>
    </dgm:pt>
    <dgm:pt modelId="{98B2C177-B243-47FE-836C-023D5718315B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78E0D761-B2DA-4FC0-B0A5-8E9FE88CD482}" type="parTrans" cxnId="{0EC1CD34-18A4-4333-9C83-ACBAC35FFBB3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7790977B-8DF9-4AFD-95B4-D9B21D6A9D56}" type="sibTrans" cxnId="{0EC1CD34-18A4-4333-9C83-ACBAC35FFBB3}">
      <dgm:prSet/>
      <dgm:spPr/>
      <dgm:t>
        <a:bodyPr/>
        <a:lstStyle/>
        <a:p>
          <a:endParaRPr lang="es-CO"/>
        </a:p>
      </dgm:t>
    </dgm:pt>
    <dgm:pt modelId="{0347C939-46FB-442A-96D8-3F3AC8AD6D5B}">
      <dgm:prSet phldrT="[Texto]"/>
      <dgm:spPr/>
      <dgm:t>
        <a:bodyPr/>
        <a:lstStyle/>
        <a:p>
          <a:r>
            <a:rPr lang="es-CO" b="1" dirty="0"/>
            <a:t>Auxiliar Administrativo</a:t>
          </a:r>
        </a:p>
      </dgm:t>
    </dgm:pt>
    <dgm:pt modelId="{A7C1A3EE-6333-4FB4-8F32-C681E9E8538E}" type="parTrans" cxnId="{2343176C-B650-4A69-B823-A8E6DE82E225}">
      <dgm:prSet/>
      <dgm:spPr/>
      <dgm:t>
        <a:bodyPr/>
        <a:lstStyle/>
        <a:p>
          <a:endParaRPr lang="es-CO" b="1">
            <a:solidFill>
              <a:sysClr val="windowText" lastClr="000000"/>
            </a:solidFill>
          </a:endParaRPr>
        </a:p>
      </dgm:t>
    </dgm:pt>
    <dgm:pt modelId="{6A2BA19F-F79A-4EAD-BDB7-92002C066273}" type="sibTrans" cxnId="{2343176C-B650-4A69-B823-A8E6DE82E225}">
      <dgm:prSet/>
      <dgm:spPr/>
      <dgm:t>
        <a:bodyPr/>
        <a:lstStyle/>
        <a:p>
          <a:endParaRPr lang="es-CO"/>
        </a:p>
      </dgm:t>
    </dgm:pt>
    <dgm:pt modelId="{9AD66FBD-447D-4596-8AD8-193BE713E527}" type="pres">
      <dgm:prSet presAssocID="{04EF893F-90C0-42D8-90A9-A89D86A0EFD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E249549-A0FF-4C50-A79F-B408A2B1FA90}" type="pres">
      <dgm:prSet presAssocID="{3BC5E3CF-0D76-42F1-8208-B8AFAA781E2E}" presName="hierRoot1" presStyleCnt="0">
        <dgm:presLayoutVars>
          <dgm:hierBranch val="init"/>
        </dgm:presLayoutVars>
      </dgm:prSet>
      <dgm:spPr/>
    </dgm:pt>
    <dgm:pt modelId="{F73FDF64-BE89-4E81-952F-681DC8D0C86C}" type="pres">
      <dgm:prSet presAssocID="{3BC5E3CF-0D76-42F1-8208-B8AFAA781E2E}" presName="rootComposite1" presStyleCnt="0"/>
      <dgm:spPr/>
    </dgm:pt>
    <dgm:pt modelId="{8A02F1A1-B1F9-4FC4-80AE-AA8D82253984}" type="pres">
      <dgm:prSet presAssocID="{3BC5E3CF-0D76-42F1-8208-B8AFAA781E2E}" presName="rootText1" presStyleLbl="node0" presStyleIdx="0" presStyleCnt="1">
        <dgm:presLayoutVars>
          <dgm:chPref val="3"/>
        </dgm:presLayoutVars>
      </dgm:prSet>
      <dgm:spPr/>
    </dgm:pt>
    <dgm:pt modelId="{A9229949-CA9F-4B91-8391-5000C847D80C}" type="pres">
      <dgm:prSet presAssocID="{3BC5E3CF-0D76-42F1-8208-B8AFAA781E2E}" presName="rootConnector1" presStyleLbl="node1" presStyleIdx="0" presStyleCnt="0"/>
      <dgm:spPr/>
    </dgm:pt>
    <dgm:pt modelId="{AF1B113E-37F4-4593-B20F-FDA56DAF369D}" type="pres">
      <dgm:prSet presAssocID="{3BC5E3CF-0D76-42F1-8208-B8AFAA781E2E}" presName="hierChild2" presStyleCnt="0"/>
      <dgm:spPr/>
    </dgm:pt>
    <dgm:pt modelId="{120D152C-7FB0-445D-9AA9-F35CBF503307}" type="pres">
      <dgm:prSet presAssocID="{E5152CAF-BAE5-489F-96BC-777F3223B1F2}" presName="Name37" presStyleLbl="parChTrans1D2" presStyleIdx="0" presStyleCnt="5"/>
      <dgm:spPr/>
    </dgm:pt>
    <dgm:pt modelId="{7EB8776B-1719-40D6-8C66-5CC6531F242E}" type="pres">
      <dgm:prSet presAssocID="{F232DD3E-F6BC-47B6-9AFE-0D7D5ACC5E11}" presName="hierRoot2" presStyleCnt="0">
        <dgm:presLayoutVars>
          <dgm:hierBranch val="init"/>
        </dgm:presLayoutVars>
      </dgm:prSet>
      <dgm:spPr/>
    </dgm:pt>
    <dgm:pt modelId="{71407E39-41CF-4FB1-A347-070375FA2975}" type="pres">
      <dgm:prSet presAssocID="{F232DD3E-F6BC-47B6-9AFE-0D7D5ACC5E11}" presName="rootComposite" presStyleCnt="0"/>
      <dgm:spPr/>
    </dgm:pt>
    <dgm:pt modelId="{835EC36E-810D-48A3-B4C6-C65D80EC18E4}" type="pres">
      <dgm:prSet presAssocID="{F232DD3E-F6BC-47B6-9AFE-0D7D5ACC5E11}" presName="rootText" presStyleLbl="node2" presStyleIdx="0" presStyleCnt="4">
        <dgm:presLayoutVars>
          <dgm:chPref val="3"/>
        </dgm:presLayoutVars>
      </dgm:prSet>
      <dgm:spPr/>
    </dgm:pt>
    <dgm:pt modelId="{4E7D31C5-2EED-4D8F-A8FF-3FF63358FBC2}" type="pres">
      <dgm:prSet presAssocID="{F232DD3E-F6BC-47B6-9AFE-0D7D5ACC5E11}" presName="rootConnector" presStyleLbl="node2" presStyleIdx="0" presStyleCnt="4"/>
      <dgm:spPr/>
    </dgm:pt>
    <dgm:pt modelId="{1F333271-3B04-4EC4-9272-CFD6008B17C4}" type="pres">
      <dgm:prSet presAssocID="{F232DD3E-F6BC-47B6-9AFE-0D7D5ACC5E11}" presName="hierChild4" presStyleCnt="0"/>
      <dgm:spPr/>
    </dgm:pt>
    <dgm:pt modelId="{09991362-6397-4991-8BE2-0948CAE0A5DA}" type="pres">
      <dgm:prSet presAssocID="{A96C78FC-3F06-470A-92E0-D36FA729361A}" presName="Name37" presStyleLbl="parChTrans1D3" presStyleIdx="0" presStyleCnt="13"/>
      <dgm:spPr/>
    </dgm:pt>
    <dgm:pt modelId="{9853A8E6-F343-4722-888C-274C6CACEBBF}" type="pres">
      <dgm:prSet presAssocID="{E0E0A711-9A12-4DF2-B55D-D43F73E5FEB8}" presName="hierRoot2" presStyleCnt="0">
        <dgm:presLayoutVars>
          <dgm:hierBranch val="init"/>
        </dgm:presLayoutVars>
      </dgm:prSet>
      <dgm:spPr/>
    </dgm:pt>
    <dgm:pt modelId="{E582061C-984A-43F7-B77A-9B961B4D12FF}" type="pres">
      <dgm:prSet presAssocID="{E0E0A711-9A12-4DF2-B55D-D43F73E5FEB8}" presName="rootComposite" presStyleCnt="0"/>
      <dgm:spPr/>
    </dgm:pt>
    <dgm:pt modelId="{4C886497-3DA0-493E-850E-D1B3C96D68CE}" type="pres">
      <dgm:prSet presAssocID="{E0E0A711-9A12-4DF2-B55D-D43F73E5FEB8}" presName="rootText" presStyleLbl="node3" presStyleIdx="0" presStyleCnt="13">
        <dgm:presLayoutVars>
          <dgm:chPref val="3"/>
        </dgm:presLayoutVars>
      </dgm:prSet>
      <dgm:spPr/>
    </dgm:pt>
    <dgm:pt modelId="{ABDAB00C-7917-4407-A9C2-E01C343B7CB9}" type="pres">
      <dgm:prSet presAssocID="{E0E0A711-9A12-4DF2-B55D-D43F73E5FEB8}" presName="rootConnector" presStyleLbl="node3" presStyleIdx="0" presStyleCnt="13"/>
      <dgm:spPr/>
    </dgm:pt>
    <dgm:pt modelId="{9EF6F87B-4405-4E87-A9AA-B5E4D906EF40}" type="pres">
      <dgm:prSet presAssocID="{E0E0A711-9A12-4DF2-B55D-D43F73E5FEB8}" presName="hierChild4" presStyleCnt="0"/>
      <dgm:spPr/>
    </dgm:pt>
    <dgm:pt modelId="{411C7EA0-9887-4138-8C7D-9699FCD49FCD}" type="pres">
      <dgm:prSet presAssocID="{E0E0A711-9A12-4DF2-B55D-D43F73E5FEB8}" presName="hierChild5" presStyleCnt="0"/>
      <dgm:spPr/>
    </dgm:pt>
    <dgm:pt modelId="{9C5AAF5C-B2F6-472C-A425-225368034E40}" type="pres">
      <dgm:prSet presAssocID="{395AD893-05D9-4891-82DB-978867CBBCD4}" presName="Name37" presStyleLbl="parChTrans1D3" presStyleIdx="1" presStyleCnt="13"/>
      <dgm:spPr/>
    </dgm:pt>
    <dgm:pt modelId="{40DF79F8-1D1E-4762-A411-C1E96B4393FD}" type="pres">
      <dgm:prSet presAssocID="{44C8C1A7-7C9E-495C-BCA1-E1642F076D68}" presName="hierRoot2" presStyleCnt="0">
        <dgm:presLayoutVars>
          <dgm:hierBranch val="init"/>
        </dgm:presLayoutVars>
      </dgm:prSet>
      <dgm:spPr/>
    </dgm:pt>
    <dgm:pt modelId="{0713D2E2-93B5-41DF-9CBF-6F25F5B0D43E}" type="pres">
      <dgm:prSet presAssocID="{44C8C1A7-7C9E-495C-BCA1-E1642F076D68}" presName="rootComposite" presStyleCnt="0"/>
      <dgm:spPr/>
    </dgm:pt>
    <dgm:pt modelId="{3B1073D2-91F4-450C-A060-72A8A8B4BE7A}" type="pres">
      <dgm:prSet presAssocID="{44C8C1A7-7C9E-495C-BCA1-E1642F076D68}" presName="rootText" presStyleLbl="node3" presStyleIdx="1" presStyleCnt="13">
        <dgm:presLayoutVars>
          <dgm:chPref val="3"/>
        </dgm:presLayoutVars>
      </dgm:prSet>
      <dgm:spPr/>
    </dgm:pt>
    <dgm:pt modelId="{CB0F09A7-322E-40DC-B857-C4DA1FBE5934}" type="pres">
      <dgm:prSet presAssocID="{44C8C1A7-7C9E-495C-BCA1-E1642F076D68}" presName="rootConnector" presStyleLbl="node3" presStyleIdx="1" presStyleCnt="13"/>
      <dgm:spPr/>
    </dgm:pt>
    <dgm:pt modelId="{FE0EC92C-3541-4F46-87A5-8A011DAFBD85}" type="pres">
      <dgm:prSet presAssocID="{44C8C1A7-7C9E-495C-BCA1-E1642F076D68}" presName="hierChild4" presStyleCnt="0"/>
      <dgm:spPr/>
    </dgm:pt>
    <dgm:pt modelId="{9A0E9975-1C45-4679-8412-74F6877C5A6E}" type="pres">
      <dgm:prSet presAssocID="{593168C6-FE90-4535-A574-D9AF1C957A23}" presName="Name37" presStyleLbl="parChTrans1D4" presStyleIdx="0" presStyleCnt="1"/>
      <dgm:spPr/>
    </dgm:pt>
    <dgm:pt modelId="{1596C648-DBFB-4A96-A7CF-3C2DE1E4B254}" type="pres">
      <dgm:prSet presAssocID="{65DC317C-6671-4F75-96E6-15A2CDE0A140}" presName="hierRoot2" presStyleCnt="0">
        <dgm:presLayoutVars>
          <dgm:hierBranch val="init"/>
        </dgm:presLayoutVars>
      </dgm:prSet>
      <dgm:spPr/>
    </dgm:pt>
    <dgm:pt modelId="{A0A76F92-036E-4708-BEB2-E810CE9F78AF}" type="pres">
      <dgm:prSet presAssocID="{65DC317C-6671-4F75-96E6-15A2CDE0A140}" presName="rootComposite" presStyleCnt="0"/>
      <dgm:spPr/>
    </dgm:pt>
    <dgm:pt modelId="{279A108E-128B-4D5E-AC39-9642E37A501B}" type="pres">
      <dgm:prSet presAssocID="{65DC317C-6671-4F75-96E6-15A2CDE0A140}" presName="rootText" presStyleLbl="node4" presStyleIdx="0" presStyleCnt="1">
        <dgm:presLayoutVars>
          <dgm:chPref val="3"/>
        </dgm:presLayoutVars>
      </dgm:prSet>
      <dgm:spPr/>
    </dgm:pt>
    <dgm:pt modelId="{0D16B6FC-7B11-452A-8D59-4DD3B18A3449}" type="pres">
      <dgm:prSet presAssocID="{65DC317C-6671-4F75-96E6-15A2CDE0A140}" presName="rootConnector" presStyleLbl="node4" presStyleIdx="0" presStyleCnt="1"/>
      <dgm:spPr/>
    </dgm:pt>
    <dgm:pt modelId="{CB9C53BB-9E11-461D-A93D-6A88EE7F6AD2}" type="pres">
      <dgm:prSet presAssocID="{65DC317C-6671-4F75-96E6-15A2CDE0A140}" presName="hierChild4" presStyleCnt="0"/>
      <dgm:spPr/>
    </dgm:pt>
    <dgm:pt modelId="{663BFB97-D064-4553-99E9-567DFE4775E3}" type="pres">
      <dgm:prSet presAssocID="{65DC317C-6671-4F75-96E6-15A2CDE0A140}" presName="hierChild5" presStyleCnt="0"/>
      <dgm:spPr/>
    </dgm:pt>
    <dgm:pt modelId="{4FAAE24B-3202-4759-8DCE-711133813191}" type="pres">
      <dgm:prSet presAssocID="{44C8C1A7-7C9E-495C-BCA1-E1642F076D68}" presName="hierChild5" presStyleCnt="0"/>
      <dgm:spPr/>
    </dgm:pt>
    <dgm:pt modelId="{49A7246C-1629-4C6E-B184-E9D0773E5FD1}" type="pres">
      <dgm:prSet presAssocID="{C4A961D1-AAED-4974-962C-DCF37CEFBEE3}" presName="Name37" presStyleLbl="parChTrans1D3" presStyleIdx="2" presStyleCnt="13"/>
      <dgm:spPr/>
    </dgm:pt>
    <dgm:pt modelId="{4DCA04A5-7071-4DF6-80AD-A033C6241C92}" type="pres">
      <dgm:prSet presAssocID="{AACB1952-21D9-4AED-B0AF-84E0F2726FDC}" presName="hierRoot2" presStyleCnt="0">
        <dgm:presLayoutVars>
          <dgm:hierBranch val="init"/>
        </dgm:presLayoutVars>
      </dgm:prSet>
      <dgm:spPr/>
    </dgm:pt>
    <dgm:pt modelId="{A2674DB4-DC1D-43CA-8709-02044470EA0C}" type="pres">
      <dgm:prSet presAssocID="{AACB1952-21D9-4AED-B0AF-84E0F2726FDC}" presName="rootComposite" presStyleCnt="0"/>
      <dgm:spPr/>
    </dgm:pt>
    <dgm:pt modelId="{1C513C11-D8DD-4DB9-9CA8-F7137C3F56F1}" type="pres">
      <dgm:prSet presAssocID="{AACB1952-21D9-4AED-B0AF-84E0F2726FDC}" presName="rootText" presStyleLbl="node3" presStyleIdx="2" presStyleCnt="13" custLinFactNeighborX="-159" custLinFactNeighborY="-1477">
        <dgm:presLayoutVars>
          <dgm:chPref val="3"/>
        </dgm:presLayoutVars>
      </dgm:prSet>
      <dgm:spPr/>
    </dgm:pt>
    <dgm:pt modelId="{A70CDD23-3747-4DF1-8E58-FD8770195631}" type="pres">
      <dgm:prSet presAssocID="{AACB1952-21D9-4AED-B0AF-84E0F2726FDC}" presName="rootConnector" presStyleLbl="node3" presStyleIdx="2" presStyleCnt="13"/>
      <dgm:spPr/>
    </dgm:pt>
    <dgm:pt modelId="{905998B0-A286-4CA4-A5E9-0E5AA24691C8}" type="pres">
      <dgm:prSet presAssocID="{AACB1952-21D9-4AED-B0AF-84E0F2726FDC}" presName="hierChild4" presStyleCnt="0"/>
      <dgm:spPr/>
    </dgm:pt>
    <dgm:pt modelId="{23A4EBB9-A18F-4084-96BE-D57A9413F973}" type="pres">
      <dgm:prSet presAssocID="{AACB1952-21D9-4AED-B0AF-84E0F2726FDC}" presName="hierChild5" presStyleCnt="0"/>
      <dgm:spPr/>
    </dgm:pt>
    <dgm:pt modelId="{F183F500-7E58-4E97-B0EA-ECCD7509D5A8}" type="pres">
      <dgm:prSet presAssocID="{A7C1A3EE-6333-4FB4-8F32-C681E9E8538E}" presName="Name37" presStyleLbl="parChTrans1D3" presStyleIdx="3" presStyleCnt="13"/>
      <dgm:spPr/>
    </dgm:pt>
    <dgm:pt modelId="{98B5901B-3B9E-4A7B-BB2A-A00246850F03}" type="pres">
      <dgm:prSet presAssocID="{0347C939-46FB-442A-96D8-3F3AC8AD6D5B}" presName="hierRoot2" presStyleCnt="0">
        <dgm:presLayoutVars>
          <dgm:hierBranch val="init"/>
        </dgm:presLayoutVars>
      </dgm:prSet>
      <dgm:spPr/>
    </dgm:pt>
    <dgm:pt modelId="{BEB852BD-0930-4D44-BC27-D726E28CFAC6}" type="pres">
      <dgm:prSet presAssocID="{0347C939-46FB-442A-96D8-3F3AC8AD6D5B}" presName="rootComposite" presStyleCnt="0"/>
      <dgm:spPr/>
    </dgm:pt>
    <dgm:pt modelId="{ABA46E80-7D81-4BFC-B398-D1B38CFA0DDC}" type="pres">
      <dgm:prSet presAssocID="{0347C939-46FB-442A-96D8-3F3AC8AD6D5B}" presName="rootText" presStyleLbl="node3" presStyleIdx="3" presStyleCnt="13">
        <dgm:presLayoutVars>
          <dgm:chPref val="3"/>
        </dgm:presLayoutVars>
      </dgm:prSet>
      <dgm:spPr/>
    </dgm:pt>
    <dgm:pt modelId="{32DF5634-51CB-4A27-9004-FDD84204E6B5}" type="pres">
      <dgm:prSet presAssocID="{0347C939-46FB-442A-96D8-3F3AC8AD6D5B}" presName="rootConnector" presStyleLbl="node3" presStyleIdx="3" presStyleCnt="13"/>
      <dgm:spPr/>
    </dgm:pt>
    <dgm:pt modelId="{88DCC156-39DD-4483-AB3C-108C9D9D4E4A}" type="pres">
      <dgm:prSet presAssocID="{0347C939-46FB-442A-96D8-3F3AC8AD6D5B}" presName="hierChild4" presStyleCnt="0"/>
      <dgm:spPr/>
    </dgm:pt>
    <dgm:pt modelId="{7257A252-75EF-4081-9224-F632BC7D596B}" type="pres">
      <dgm:prSet presAssocID="{0347C939-46FB-442A-96D8-3F3AC8AD6D5B}" presName="hierChild5" presStyleCnt="0"/>
      <dgm:spPr/>
    </dgm:pt>
    <dgm:pt modelId="{E3ADFA3E-5147-42F3-BAC1-C60248EE4286}" type="pres">
      <dgm:prSet presAssocID="{BDCBF2C5-758B-4E0B-B101-025F32F13808}" presName="Name37" presStyleLbl="parChTrans1D3" presStyleIdx="4" presStyleCnt="13"/>
      <dgm:spPr/>
    </dgm:pt>
    <dgm:pt modelId="{9ACF9FCB-840D-4840-A966-56D39639AF22}" type="pres">
      <dgm:prSet presAssocID="{DF1BFCEE-2F2F-4675-AE26-D43878D929DB}" presName="hierRoot2" presStyleCnt="0">
        <dgm:presLayoutVars>
          <dgm:hierBranch val="init"/>
        </dgm:presLayoutVars>
      </dgm:prSet>
      <dgm:spPr/>
    </dgm:pt>
    <dgm:pt modelId="{969DC5E5-8F9C-4C92-B4A4-06E28D7835C0}" type="pres">
      <dgm:prSet presAssocID="{DF1BFCEE-2F2F-4675-AE26-D43878D929DB}" presName="rootComposite" presStyleCnt="0"/>
      <dgm:spPr/>
    </dgm:pt>
    <dgm:pt modelId="{5B99F3B9-DC47-42F9-8837-C66C5C9C3C49}" type="pres">
      <dgm:prSet presAssocID="{DF1BFCEE-2F2F-4675-AE26-D43878D929DB}" presName="rootText" presStyleLbl="node3" presStyleIdx="4" presStyleCnt="13">
        <dgm:presLayoutVars>
          <dgm:chPref val="3"/>
        </dgm:presLayoutVars>
      </dgm:prSet>
      <dgm:spPr/>
    </dgm:pt>
    <dgm:pt modelId="{70B7A35E-15FA-47F9-BE7F-7EFB7432BF82}" type="pres">
      <dgm:prSet presAssocID="{DF1BFCEE-2F2F-4675-AE26-D43878D929DB}" presName="rootConnector" presStyleLbl="node3" presStyleIdx="4" presStyleCnt="13"/>
      <dgm:spPr/>
    </dgm:pt>
    <dgm:pt modelId="{87F9882C-5954-4B41-A753-615F0FB08114}" type="pres">
      <dgm:prSet presAssocID="{DF1BFCEE-2F2F-4675-AE26-D43878D929DB}" presName="hierChild4" presStyleCnt="0"/>
      <dgm:spPr/>
    </dgm:pt>
    <dgm:pt modelId="{B6E076D8-1876-4271-B64F-2CB0C29E1DD3}" type="pres">
      <dgm:prSet presAssocID="{DF1BFCEE-2F2F-4675-AE26-D43878D929DB}" presName="hierChild5" presStyleCnt="0"/>
      <dgm:spPr/>
    </dgm:pt>
    <dgm:pt modelId="{EC62C6D8-5CD6-49A0-B34B-F3F7AD3155D1}" type="pres">
      <dgm:prSet presAssocID="{F232DD3E-F6BC-47B6-9AFE-0D7D5ACC5E11}" presName="hierChild5" presStyleCnt="0"/>
      <dgm:spPr/>
    </dgm:pt>
    <dgm:pt modelId="{F8B0F48F-A8B7-4D12-8A98-DB13B9079B35}" type="pres">
      <dgm:prSet presAssocID="{60243B62-E432-41BB-8F1B-6DB39F1DAF3D}" presName="Name37" presStyleLbl="parChTrans1D2" presStyleIdx="1" presStyleCnt="5"/>
      <dgm:spPr/>
    </dgm:pt>
    <dgm:pt modelId="{99CB23A8-F14A-4F69-8D6E-392DC585005B}" type="pres">
      <dgm:prSet presAssocID="{88CA22A2-5D45-420A-BAA3-3C5C4B487C6D}" presName="hierRoot2" presStyleCnt="0">
        <dgm:presLayoutVars>
          <dgm:hierBranch val="init"/>
        </dgm:presLayoutVars>
      </dgm:prSet>
      <dgm:spPr/>
    </dgm:pt>
    <dgm:pt modelId="{A82B8C7E-C792-4906-A401-428BAECA352D}" type="pres">
      <dgm:prSet presAssocID="{88CA22A2-5D45-420A-BAA3-3C5C4B487C6D}" presName="rootComposite" presStyleCnt="0"/>
      <dgm:spPr/>
    </dgm:pt>
    <dgm:pt modelId="{3DF63029-F1E2-408F-B6F0-F33E3EE1D874}" type="pres">
      <dgm:prSet presAssocID="{88CA22A2-5D45-420A-BAA3-3C5C4B487C6D}" presName="rootText" presStyleLbl="node2" presStyleIdx="1" presStyleCnt="4">
        <dgm:presLayoutVars>
          <dgm:chPref val="3"/>
        </dgm:presLayoutVars>
      </dgm:prSet>
      <dgm:spPr/>
    </dgm:pt>
    <dgm:pt modelId="{9D9134AF-083D-491A-ACC3-890B52CBEFC8}" type="pres">
      <dgm:prSet presAssocID="{88CA22A2-5D45-420A-BAA3-3C5C4B487C6D}" presName="rootConnector" presStyleLbl="node2" presStyleIdx="1" presStyleCnt="4"/>
      <dgm:spPr/>
    </dgm:pt>
    <dgm:pt modelId="{98FC873C-54DB-412E-B43A-F0A9367F0F93}" type="pres">
      <dgm:prSet presAssocID="{88CA22A2-5D45-420A-BAA3-3C5C4B487C6D}" presName="hierChild4" presStyleCnt="0"/>
      <dgm:spPr/>
    </dgm:pt>
    <dgm:pt modelId="{E4412F7C-8C32-4B0C-B7AD-50440E2259B3}" type="pres">
      <dgm:prSet presAssocID="{166DAE7E-688F-4D1E-AA3A-08A569ADC422}" presName="Name37" presStyleLbl="parChTrans1D3" presStyleIdx="5" presStyleCnt="13"/>
      <dgm:spPr/>
    </dgm:pt>
    <dgm:pt modelId="{599B0D61-3E0A-4EB8-8F78-EF0CE5400B4B}" type="pres">
      <dgm:prSet presAssocID="{E575ABE7-7717-41B7-892D-D9EFAFDA79CB}" presName="hierRoot2" presStyleCnt="0">
        <dgm:presLayoutVars>
          <dgm:hierBranch val="init"/>
        </dgm:presLayoutVars>
      </dgm:prSet>
      <dgm:spPr/>
    </dgm:pt>
    <dgm:pt modelId="{E3750946-D87F-467E-87EE-0B0DEDDB08FC}" type="pres">
      <dgm:prSet presAssocID="{E575ABE7-7717-41B7-892D-D9EFAFDA79CB}" presName="rootComposite" presStyleCnt="0"/>
      <dgm:spPr/>
    </dgm:pt>
    <dgm:pt modelId="{24E8B4ED-1D36-4FB0-AF94-5348FE73FC96}" type="pres">
      <dgm:prSet presAssocID="{E575ABE7-7717-41B7-892D-D9EFAFDA79CB}" presName="rootText" presStyleLbl="node3" presStyleIdx="5" presStyleCnt="13">
        <dgm:presLayoutVars>
          <dgm:chPref val="3"/>
        </dgm:presLayoutVars>
      </dgm:prSet>
      <dgm:spPr/>
    </dgm:pt>
    <dgm:pt modelId="{523E3053-026E-4DC5-87D0-14357BB5AE7B}" type="pres">
      <dgm:prSet presAssocID="{E575ABE7-7717-41B7-892D-D9EFAFDA79CB}" presName="rootConnector" presStyleLbl="node3" presStyleIdx="5" presStyleCnt="13"/>
      <dgm:spPr/>
    </dgm:pt>
    <dgm:pt modelId="{893A9A03-222B-44F3-9CD4-CFC33E9544F9}" type="pres">
      <dgm:prSet presAssocID="{E575ABE7-7717-41B7-892D-D9EFAFDA79CB}" presName="hierChild4" presStyleCnt="0"/>
      <dgm:spPr/>
    </dgm:pt>
    <dgm:pt modelId="{1CD88131-AC11-4D43-90B1-141B24F20D21}" type="pres">
      <dgm:prSet presAssocID="{E575ABE7-7717-41B7-892D-D9EFAFDA79CB}" presName="hierChild5" presStyleCnt="0"/>
      <dgm:spPr/>
    </dgm:pt>
    <dgm:pt modelId="{2C2DC534-FD57-4553-BC47-DD5577C9DC8B}" type="pres">
      <dgm:prSet presAssocID="{88CA22A2-5D45-420A-BAA3-3C5C4B487C6D}" presName="hierChild5" presStyleCnt="0"/>
      <dgm:spPr/>
    </dgm:pt>
    <dgm:pt modelId="{79DA2212-2BB2-40FB-AC39-5286D3B01EED}" type="pres">
      <dgm:prSet presAssocID="{97EB8AA4-BD60-4007-A2C7-E59A07BDC77C}" presName="Name37" presStyleLbl="parChTrans1D2" presStyleIdx="2" presStyleCnt="5"/>
      <dgm:spPr/>
    </dgm:pt>
    <dgm:pt modelId="{EC106770-4521-4084-B812-0B92A9406A75}" type="pres">
      <dgm:prSet presAssocID="{C15489BD-FC0B-4F80-9722-5361D0739475}" presName="hierRoot2" presStyleCnt="0">
        <dgm:presLayoutVars>
          <dgm:hierBranch val="init"/>
        </dgm:presLayoutVars>
      </dgm:prSet>
      <dgm:spPr/>
    </dgm:pt>
    <dgm:pt modelId="{40C0DB9A-8C9F-477F-84BF-7B832D3FDFBC}" type="pres">
      <dgm:prSet presAssocID="{C15489BD-FC0B-4F80-9722-5361D0739475}" presName="rootComposite" presStyleCnt="0"/>
      <dgm:spPr/>
    </dgm:pt>
    <dgm:pt modelId="{33E3B968-8F35-466D-92DB-7164694AC1A0}" type="pres">
      <dgm:prSet presAssocID="{C15489BD-FC0B-4F80-9722-5361D0739475}" presName="rootText" presStyleLbl="node2" presStyleIdx="2" presStyleCnt="4">
        <dgm:presLayoutVars>
          <dgm:chPref val="3"/>
        </dgm:presLayoutVars>
      </dgm:prSet>
      <dgm:spPr/>
    </dgm:pt>
    <dgm:pt modelId="{D7669065-A824-4115-95BF-BD7B0F8A4731}" type="pres">
      <dgm:prSet presAssocID="{C15489BD-FC0B-4F80-9722-5361D0739475}" presName="rootConnector" presStyleLbl="node2" presStyleIdx="2" presStyleCnt="4"/>
      <dgm:spPr/>
    </dgm:pt>
    <dgm:pt modelId="{D4B8DC92-F9A1-4464-9D96-10B48F3B7D2E}" type="pres">
      <dgm:prSet presAssocID="{C15489BD-FC0B-4F80-9722-5361D0739475}" presName="hierChild4" presStyleCnt="0"/>
      <dgm:spPr/>
    </dgm:pt>
    <dgm:pt modelId="{9D550A90-5D0D-4A47-A05B-F065B5C2C32B}" type="pres">
      <dgm:prSet presAssocID="{B0D8AA8C-E4F3-4F61-80E1-D8ED98F016A3}" presName="Name37" presStyleLbl="parChTrans1D3" presStyleIdx="6" presStyleCnt="13"/>
      <dgm:spPr/>
    </dgm:pt>
    <dgm:pt modelId="{C93F9707-DBE7-467C-BDA4-EE7943DE3E1E}" type="pres">
      <dgm:prSet presAssocID="{CF901174-0258-4C39-99DA-992C36597EB7}" presName="hierRoot2" presStyleCnt="0">
        <dgm:presLayoutVars>
          <dgm:hierBranch val="init"/>
        </dgm:presLayoutVars>
      </dgm:prSet>
      <dgm:spPr/>
    </dgm:pt>
    <dgm:pt modelId="{FEAE946F-6AC3-4601-99FC-144AB6C4FBF0}" type="pres">
      <dgm:prSet presAssocID="{CF901174-0258-4C39-99DA-992C36597EB7}" presName="rootComposite" presStyleCnt="0"/>
      <dgm:spPr/>
    </dgm:pt>
    <dgm:pt modelId="{8679D1E0-D838-4AFC-9A9C-D0DF71ADA6C0}" type="pres">
      <dgm:prSet presAssocID="{CF901174-0258-4C39-99DA-992C36597EB7}" presName="rootText" presStyleLbl="node3" presStyleIdx="6" presStyleCnt="13">
        <dgm:presLayoutVars>
          <dgm:chPref val="3"/>
        </dgm:presLayoutVars>
      </dgm:prSet>
      <dgm:spPr/>
    </dgm:pt>
    <dgm:pt modelId="{2CAFBB35-3C4C-4331-97B1-629A15F74CEA}" type="pres">
      <dgm:prSet presAssocID="{CF901174-0258-4C39-99DA-992C36597EB7}" presName="rootConnector" presStyleLbl="node3" presStyleIdx="6" presStyleCnt="13"/>
      <dgm:spPr/>
    </dgm:pt>
    <dgm:pt modelId="{B1AE8EC9-C904-4510-8A5A-61720AE0F622}" type="pres">
      <dgm:prSet presAssocID="{CF901174-0258-4C39-99DA-992C36597EB7}" presName="hierChild4" presStyleCnt="0"/>
      <dgm:spPr/>
    </dgm:pt>
    <dgm:pt modelId="{DB9C8B18-7858-40DF-97A7-9A043FA3BD24}" type="pres">
      <dgm:prSet presAssocID="{CF901174-0258-4C39-99DA-992C36597EB7}" presName="hierChild5" presStyleCnt="0"/>
      <dgm:spPr/>
    </dgm:pt>
    <dgm:pt modelId="{12DD9539-C250-4B12-BDC9-5A9F804A1A1C}" type="pres">
      <dgm:prSet presAssocID="{74E2F6B4-1B83-45CB-8DA4-C030BFDE650D}" presName="Name37" presStyleLbl="parChTrans1D3" presStyleIdx="7" presStyleCnt="13"/>
      <dgm:spPr/>
    </dgm:pt>
    <dgm:pt modelId="{566CE7CA-74BC-41A6-AEEE-BAFEBEE050B0}" type="pres">
      <dgm:prSet presAssocID="{B8D02B8C-8C46-4FBA-8F5D-ED748D90110E}" presName="hierRoot2" presStyleCnt="0">
        <dgm:presLayoutVars>
          <dgm:hierBranch val="init"/>
        </dgm:presLayoutVars>
      </dgm:prSet>
      <dgm:spPr/>
    </dgm:pt>
    <dgm:pt modelId="{9B8C104B-E537-465F-88B0-AB535ED10C9C}" type="pres">
      <dgm:prSet presAssocID="{B8D02B8C-8C46-4FBA-8F5D-ED748D90110E}" presName="rootComposite" presStyleCnt="0"/>
      <dgm:spPr/>
    </dgm:pt>
    <dgm:pt modelId="{69781178-6AFB-4F51-889E-C90C4217FA5A}" type="pres">
      <dgm:prSet presAssocID="{B8D02B8C-8C46-4FBA-8F5D-ED748D90110E}" presName="rootText" presStyleLbl="node3" presStyleIdx="7" presStyleCnt="13">
        <dgm:presLayoutVars>
          <dgm:chPref val="3"/>
        </dgm:presLayoutVars>
      </dgm:prSet>
      <dgm:spPr/>
    </dgm:pt>
    <dgm:pt modelId="{641D32F1-5357-4931-9A3F-8F237B42CFEF}" type="pres">
      <dgm:prSet presAssocID="{B8D02B8C-8C46-4FBA-8F5D-ED748D90110E}" presName="rootConnector" presStyleLbl="node3" presStyleIdx="7" presStyleCnt="13"/>
      <dgm:spPr/>
    </dgm:pt>
    <dgm:pt modelId="{E430FD35-0A76-4760-AEBA-93B9523B40E0}" type="pres">
      <dgm:prSet presAssocID="{B8D02B8C-8C46-4FBA-8F5D-ED748D90110E}" presName="hierChild4" presStyleCnt="0"/>
      <dgm:spPr/>
    </dgm:pt>
    <dgm:pt modelId="{A53FE232-4E1D-4597-A986-F64AC16CEB32}" type="pres">
      <dgm:prSet presAssocID="{B8D02B8C-8C46-4FBA-8F5D-ED748D90110E}" presName="hierChild5" presStyleCnt="0"/>
      <dgm:spPr/>
    </dgm:pt>
    <dgm:pt modelId="{D8868FC7-9F18-47D1-A934-C51A082B7091}" type="pres">
      <dgm:prSet presAssocID="{78E0D761-B2DA-4FC0-B0A5-8E9FE88CD482}" presName="Name37" presStyleLbl="parChTrans1D3" presStyleIdx="8" presStyleCnt="13"/>
      <dgm:spPr/>
    </dgm:pt>
    <dgm:pt modelId="{2E27A31A-A343-41B2-B283-DFD9CD03C8B0}" type="pres">
      <dgm:prSet presAssocID="{98B2C177-B243-47FE-836C-023D5718315B}" presName="hierRoot2" presStyleCnt="0">
        <dgm:presLayoutVars>
          <dgm:hierBranch val="init"/>
        </dgm:presLayoutVars>
      </dgm:prSet>
      <dgm:spPr/>
    </dgm:pt>
    <dgm:pt modelId="{9995515A-36BA-4783-B522-33FB4CDE41BA}" type="pres">
      <dgm:prSet presAssocID="{98B2C177-B243-47FE-836C-023D5718315B}" presName="rootComposite" presStyleCnt="0"/>
      <dgm:spPr/>
    </dgm:pt>
    <dgm:pt modelId="{6B0A5999-3939-4392-A240-FF543D0F780A}" type="pres">
      <dgm:prSet presAssocID="{98B2C177-B243-47FE-836C-023D5718315B}" presName="rootText" presStyleLbl="node3" presStyleIdx="8" presStyleCnt="13">
        <dgm:presLayoutVars>
          <dgm:chPref val="3"/>
        </dgm:presLayoutVars>
      </dgm:prSet>
      <dgm:spPr/>
    </dgm:pt>
    <dgm:pt modelId="{E0A74D05-6345-45A1-B023-CDD72D793BC7}" type="pres">
      <dgm:prSet presAssocID="{98B2C177-B243-47FE-836C-023D5718315B}" presName="rootConnector" presStyleLbl="node3" presStyleIdx="8" presStyleCnt="13"/>
      <dgm:spPr/>
    </dgm:pt>
    <dgm:pt modelId="{E4B08DD7-4359-4F36-BCEF-30C16DD31349}" type="pres">
      <dgm:prSet presAssocID="{98B2C177-B243-47FE-836C-023D5718315B}" presName="hierChild4" presStyleCnt="0"/>
      <dgm:spPr/>
    </dgm:pt>
    <dgm:pt modelId="{38B91AE1-AB8B-48CA-BF7D-9035E98C9708}" type="pres">
      <dgm:prSet presAssocID="{98B2C177-B243-47FE-836C-023D5718315B}" presName="hierChild5" presStyleCnt="0"/>
      <dgm:spPr/>
    </dgm:pt>
    <dgm:pt modelId="{B3F9B28A-7CC1-46A6-896F-FFA92C03D397}" type="pres">
      <dgm:prSet presAssocID="{C15489BD-FC0B-4F80-9722-5361D0739475}" presName="hierChild5" presStyleCnt="0"/>
      <dgm:spPr/>
    </dgm:pt>
    <dgm:pt modelId="{FF65960C-6FBC-482E-A610-2CFB089DB5AE}" type="pres">
      <dgm:prSet presAssocID="{82CCDB41-7192-433F-9971-2160EEFE88FE}" presName="Name37" presStyleLbl="parChTrans1D2" presStyleIdx="3" presStyleCnt="5"/>
      <dgm:spPr/>
    </dgm:pt>
    <dgm:pt modelId="{5583BFEF-BF84-4693-9FFC-5A6A95B11C7A}" type="pres">
      <dgm:prSet presAssocID="{2295C923-1121-4901-96CC-CD5BE2BA10C3}" presName="hierRoot2" presStyleCnt="0">
        <dgm:presLayoutVars>
          <dgm:hierBranch val="init"/>
        </dgm:presLayoutVars>
      </dgm:prSet>
      <dgm:spPr/>
    </dgm:pt>
    <dgm:pt modelId="{21D5558F-9373-4714-B859-D1778C2E1248}" type="pres">
      <dgm:prSet presAssocID="{2295C923-1121-4901-96CC-CD5BE2BA10C3}" presName="rootComposite" presStyleCnt="0"/>
      <dgm:spPr/>
    </dgm:pt>
    <dgm:pt modelId="{552A1C01-028C-429E-98F1-D970FC1409BF}" type="pres">
      <dgm:prSet presAssocID="{2295C923-1121-4901-96CC-CD5BE2BA10C3}" presName="rootText" presStyleLbl="node2" presStyleIdx="3" presStyleCnt="4">
        <dgm:presLayoutVars>
          <dgm:chPref val="3"/>
        </dgm:presLayoutVars>
      </dgm:prSet>
      <dgm:spPr/>
    </dgm:pt>
    <dgm:pt modelId="{8200D537-2036-4657-A262-084A4ABFFF79}" type="pres">
      <dgm:prSet presAssocID="{2295C923-1121-4901-96CC-CD5BE2BA10C3}" presName="rootConnector" presStyleLbl="node2" presStyleIdx="3" presStyleCnt="4"/>
      <dgm:spPr/>
    </dgm:pt>
    <dgm:pt modelId="{13FD862D-AC27-4FCA-8849-852D6F4098A3}" type="pres">
      <dgm:prSet presAssocID="{2295C923-1121-4901-96CC-CD5BE2BA10C3}" presName="hierChild4" presStyleCnt="0"/>
      <dgm:spPr/>
    </dgm:pt>
    <dgm:pt modelId="{C3AC83EE-2261-4783-B22C-7A5DE0121399}" type="pres">
      <dgm:prSet presAssocID="{A1941CF1-71D5-4083-9CA3-2FF5B93DE595}" presName="Name37" presStyleLbl="parChTrans1D3" presStyleIdx="9" presStyleCnt="13"/>
      <dgm:spPr/>
    </dgm:pt>
    <dgm:pt modelId="{1E3BFDCF-5118-4E61-97FE-26498E1AF5A6}" type="pres">
      <dgm:prSet presAssocID="{D9CE0EB1-E779-461D-81ED-CAC2AFBF18B6}" presName="hierRoot2" presStyleCnt="0">
        <dgm:presLayoutVars>
          <dgm:hierBranch val="init"/>
        </dgm:presLayoutVars>
      </dgm:prSet>
      <dgm:spPr/>
    </dgm:pt>
    <dgm:pt modelId="{9EF943DB-0A95-46D9-B408-8C2D4A93D148}" type="pres">
      <dgm:prSet presAssocID="{D9CE0EB1-E779-461D-81ED-CAC2AFBF18B6}" presName="rootComposite" presStyleCnt="0"/>
      <dgm:spPr/>
    </dgm:pt>
    <dgm:pt modelId="{99CAEEF9-10D9-48D4-8261-9D7BA47F283A}" type="pres">
      <dgm:prSet presAssocID="{D9CE0EB1-E779-461D-81ED-CAC2AFBF18B6}" presName="rootText" presStyleLbl="node3" presStyleIdx="9" presStyleCnt="13">
        <dgm:presLayoutVars>
          <dgm:chPref val="3"/>
        </dgm:presLayoutVars>
      </dgm:prSet>
      <dgm:spPr/>
    </dgm:pt>
    <dgm:pt modelId="{11358CFE-AEFF-4F34-A7AA-A89FD54270D9}" type="pres">
      <dgm:prSet presAssocID="{D9CE0EB1-E779-461D-81ED-CAC2AFBF18B6}" presName="rootConnector" presStyleLbl="node3" presStyleIdx="9" presStyleCnt="13"/>
      <dgm:spPr/>
    </dgm:pt>
    <dgm:pt modelId="{E724257B-80B9-46F6-B2CC-D1A2A0011061}" type="pres">
      <dgm:prSet presAssocID="{D9CE0EB1-E779-461D-81ED-CAC2AFBF18B6}" presName="hierChild4" presStyleCnt="0"/>
      <dgm:spPr/>
    </dgm:pt>
    <dgm:pt modelId="{CBF82D31-C6B5-4646-8A41-450DABD09EB0}" type="pres">
      <dgm:prSet presAssocID="{D9CE0EB1-E779-461D-81ED-CAC2AFBF18B6}" presName="hierChild5" presStyleCnt="0"/>
      <dgm:spPr/>
    </dgm:pt>
    <dgm:pt modelId="{773B97AF-6624-4650-BB8E-A08C2FA72136}" type="pres">
      <dgm:prSet presAssocID="{3A23036A-6C9B-47B1-A84F-C50B9B9E12D6}" presName="Name37" presStyleLbl="parChTrans1D3" presStyleIdx="10" presStyleCnt="13"/>
      <dgm:spPr/>
    </dgm:pt>
    <dgm:pt modelId="{2020A74E-65A6-47C3-8BB4-2D2A25A0529A}" type="pres">
      <dgm:prSet presAssocID="{A6E5DFD4-9E8C-4F2A-8655-7E129473016D}" presName="hierRoot2" presStyleCnt="0">
        <dgm:presLayoutVars>
          <dgm:hierBranch val="init"/>
        </dgm:presLayoutVars>
      </dgm:prSet>
      <dgm:spPr/>
    </dgm:pt>
    <dgm:pt modelId="{0688157F-8B64-4991-9A80-8454CFD64F5E}" type="pres">
      <dgm:prSet presAssocID="{A6E5DFD4-9E8C-4F2A-8655-7E129473016D}" presName="rootComposite" presStyleCnt="0"/>
      <dgm:spPr/>
    </dgm:pt>
    <dgm:pt modelId="{ECFEDDFF-1171-4FBE-B2AA-4EF7CE129DC3}" type="pres">
      <dgm:prSet presAssocID="{A6E5DFD4-9E8C-4F2A-8655-7E129473016D}" presName="rootText" presStyleLbl="node3" presStyleIdx="10" presStyleCnt="13">
        <dgm:presLayoutVars>
          <dgm:chPref val="3"/>
        </dgm:presLayoutVars>
      </dgm:prSet>
      <dgm:spPr/>
    </dgm:pt>
    <dgm:pt modelId="{48FBAE8E-230C-4F36-B428-9A343D9296BF}" type="pres">
      <dgm:prSet presAssocID="{A6E5DFD4-9E8C-4F2A-8655-7E129473016D}" presName="rootConnector" presStyleLbl="node3" presStyleIdx="10" presStyleCnt="13"/>
      <dgm:spPr/>
    </dgm:pt>
    <dgm:pt modelId="{8F5A0BFE-DB70-44B6-9ED8-0998EC9C652F}" type="pres">
      <dgm:prSet presAssocID="{A6E5DFD4-9E8C-4F2A-8655-7E129473016D}" presName="hierChild4" presStyleCnt="0"/>
      <dgm:spPr/>
    </dgm:pt>
    <dgm:pt modelId="{456E07CF-0C4E-4F6E-9052-DFA0E756E979}" type="pres">
      <dgm:prSet presAssocID="{A6E5DFD4-9E8C-4F2A-8655-7E129473016D}" presName="hierChild5" presStyleCnt="0"/>
      <dgm:spPr/>
    </dgm:pt>
    <dgm:pt modelId="{64A614A6-3BC9-4123-9D18-C87651250174}" type="pres">
      <dgm:prSet presAssocID="{9221633A-3518-4E3C-A327-CF5951FD0883}" presName="Name37" presStyleLbl="parChTrans1D3" presStyleIdx="11" presStyleCnt="13"/>
      <dgm:spPr/>
    </dgm:pt>
    <dgm:pt modelId="{7D938C02-53A7-427E-84D3-10174ACD24B8}" type="pres">
      <dgm:prSet presAssocID="{2EBCB611-FC19-4A6D-A16E-DC22CF31A908}" presName="hierRoot2" presStyleCnt="0">
        <dgm:presLayoutVars>
          <dgm:hierBranch val="init"/>
        </dgm:presLayoutVars>
      </dgm:prSet>
      <dgm:spPr/>
    </dgm:pt>
    <dgm:pt modelId="{3A79428D-24F6-4A81-A3BA-B374C3049560}" type="pres">
      <dgm:prSet presAssocID="{2EBCB611-FC19-4A6D-A16E-DC22CF31A908}" presName="rootComposite" presStyleCnt="0"/>
      <dgm:spPr/>
    </dgm:pt>
    <dgm:pt modelId="{107C2060-5F2A-43AA-8727-5013C085B3C2}" type="pres">
      <dgm:prSet presAssocID="{2EBCB611-FC19-4A6D-A16E-DC22CF31A908}" presName="rootText" presStyleLbl="node3" presStyleIdx="11" presStyleCnt="13">
        <dgm:presLayoutVars>
          <dgm:chPref val="3"/>
        </dgm:presLayoutVars>
      </dgm:prSet>
      <dgm:spPr/>
    </dgm:pt>
    <dgm:pt modelId="{EB75A729-E427-4118-B84B-F9BA20F1CD8A}" type="pres">
      <dgm:prSet presAssocID="{2EBCB611-FC19-4A6D-A16E-DC22CF31A908}" presName="rootConnector" presStyleLbl="node3" presStyleIdx="11" presStyleCnt="13"/>
      <dgm:spPr/>
    </dgm:pt>
    <dgm:pt modelId="{58088446-45BE-49A6-8A73-F526C79FF502}" type="pres">
      <dgm:prSet presAssocID="{2EBCB611-FC19-4A6D-A16E-DC22CF31A908}" presName="hierChild4" presStyleCnt="0"/>
      <dgm:spPr/>
    </dgm:pt>
    <dgm:pt modelId="{47EDF111-30FA-497D-ADB8-423674E5B5EF}" type="pres">
      <dgm:prSet presAssocID="{2EBCB611-FC19-4A6D-A16E-DC22CF31A908}" presName="hierChild5" presStyleCnt="0"/>
      <dgm:spPr/>
    </dgm:pt>
    <dgm:pt modelId="{A1082D79-7F85-4205-BBA9-C885AF33C8CA}" type="pres">
      <dgm:prSet presAssocID="{751E017A-F882-4922-8334-0C105247A92F}" presName="Name37" presStyleLbl="parChTrans1D3" presStyleIdx="12" presStyleCnt="13"/>
      <dgm:spPr/>
    </dgm:pt>
    <dgm:pt modelId="{AEB44F69-EF47-497F-9CC9-9B8B42B1E0BA}" type="pres">
      <dgm:prSet presAssocID="{DD7473E7-37E2-4A65-A6A1-E75DDD90873F}" presName="hierRoot2" presStyleCnt="0">
        <dgm:presLayoutVars>
          <dgm:hierBranch val="init"/>
        </dgm:presLayoutVars>
      </dgm:prSet>
      <dgm:spPr/>
    </dgm:pt>
    <dgm:pt modelId="{C9896841-E189-4BC4-A709-E25C4832B81C}" type="pres">
      <dgm:prSet presAssocID="{DD7473E7-37E2-4A65-A6A1-E75DDD90873F}" presName="rootComposite" presStyleCnt="0"/>
      <dgm:spPr/>
    </dgm:pt>
    <dgm:pt modelId="{247F549F-9F85-49C7-8530-2403D5E4F7F1}" type="pres">
      <dgm:prSet presAssocID="{DD7473E7-37E2-4A65-A6A1-E75DDD90873F}" presName="rootText" presStyleLbl="node3" presStyleIdx="12" presStyleCnt="13">
        <dgm:presLayoutVars>
          <dgm:chPref val="3"/>
        </dgm:presLayoutVars>
      </dgm:prSet>
      <dgm:spPr/>
    </dgm:pt>
    <dgm:pt modelId="{258A5914-B5D4-42A0-AF22-EAC13AF8545E}" type="pres">
      <dgm:prSet presAssocID="{DD7473E7-37E2-4A65-A6A1-E75DDD90873F}" presName="rootConnector" presStyleLbl="node3" presStyleIdx="12" presStyleCnt="13"/>
      <dgm:spPr/>
    </dgm:pt>
    <dgm:pt modelId="{1BB7BCE6-1050-4092-AE99-D04B6027597D}" type="pres">
      <dgm:prSet presAssocID="{DD7473E7-37E2-4A65-A6A1-E75DDD90873F}" presName="hierChild4" presStyleCnt="0"/>
      <dgm:spPr/>
    </dgm:pt>
    <dgm:pt modelId="{EC76F549-2536-42BA-BD7F-45DD8603D175}" type="pres">
      <dgm:prSet presAssocID="{DD7473E7-37E2-4A65-A6A1-E75DDD90873F}" presName="hierChild5" presStyleCnt="0"/>
      <dgm:spPr/>
    </dgm:pt>
    <dgm:pt modelId="{67EFE409-D5BF-45FF-9615-5DA8D1116A71}" type="pres">
      <dgm:prSet presAssocID="{2295C923-1121-4901-96CC-CD5BE2BA10C3}" presName="hierChild5" presStyleCnt="0"/>
      <dgm:spPr/>
    </dgm:pt>
    <dgm:pt modelId="{ED3CB694-099B-479A-BD18-4C2BD551DC1B}" type="pres">
      <dgm:prSet presAssocID="{3BC5E3CF-0D76-42F1-8208-B8AFAA781E2E}" presName="hierChild3" presStyleCnt="0"/>
      <dgm:spPr/>
    </dgm:pt>
    <dgm:pt modelId="{6C3FFD7A-9F4C-4E7D-A5EE-66092CBFC731}" type="pres">
      <dgm:prSet presAssocID="{4CCE01E5-05ED-4E74-958C-9DF52AE7EAD6}" presName="Name111" presStyleLbl="parChTrans1D2" presStyleIdx="4" presStyleCnt="5"/>
      <dgm:spPr/>
    </dgm:pt>
    <dgm:pt modelId="{22A83250-C0E1-45B0-9596-E13909056BEF}" type="pres">
      <dgm:prSet presAssocID="{EFB99AB7-286E-4943-8459-1DAD2D01D24C}" presName="hierRoot3" presStyleCnt="0">
        <dgm:presLayoutVars>
          <dgm:hierBranch val="init"/>
        </dgm:presLayoutVars>
      </dgm:prSet>
      <dgm:spPr/>
    </dgm:pt>
    <dgm:pt modelId="{78BF3CA9-BD6C-48AC-85E0-519F31D664E7}" type="pres">
      <dgm:prSet presAssocID="{EFB99AB7-286E-4943-8459-1DAD2D01D24C}" presName="rootComposite3" presStyleCnt="0"/>
      <dgm:spPr/>
    </dgm:pt>
    <dgm:pt modelId="{6362A08E-1195-4519-920D-8E03B755E847}" type="pres">
      <dgm:prSet presAssocID="{EFB99AB7-286E-4943-8459-1DAD2D01D24C}" presName="rootText3" presStyleLbl="asst1" presStyleIdx="0" presStyleCnt="1">
        <dgm:presLayoutVars>
          <dgm:chPref val="3"/>
        </dgm:presLayoutVars>
      </dgm:prSet>
      <dgm:spPr/>
    </dgm:pt>
    <dgm:pt modelId="{83FBBB2D-8E17-42F7-A9EC-594C688E76E4}" type="pres">
      <dgm:prSet presAssocID="{EFB99AB7-286E-4943-8459-1DAD2D01D24C}" presName="rootConnector3" presStyleLbl="asst1" presStyleIdx="0" presStyleCnt="1"/>
      <dgm:spPr/>
    </dgm:pt>
    <dgm:pt modelId="{7D8FA420-95C0-4323-B937-3129B184A335}" type="pres">
      <dgm:prSet presAssocID="{EFB99AB7-286E-4943-8459-1DAD2D01D24C}" presName="hierChild6" presStyleCnt="0"/>
      <dgm:spPr/>
    </dgm:pt>
    <dgm:pt modelId="{290978F1-69D4-4353-B470-0829276DA027}" type="pres">
      <dgm:prSet presAssocID="{EFB99AB7-286E-4943-8459-1DAD2D01D24C}" presName="hierChild7" presStyleCnt="0"/>
      <dgm:spPr/>
    </dgm:pt>
  </dgm:ptLst>
  <dgm:cxnLst>
    <dgm:cxn modelId="{07EC1701-6795-42B2-9F4A-9C5FCD608B71}" type="presOf" srcId="{AACB1952-21D9-4AED-B0AF-84E0F2726FDC}" destId="{A70CDD23-3747-4DF1-8E58-FD8770195631}" srcOrd="1" destOrd="0" presId="urn:microsoft.com/office/officeart/2005/8/layout/orgChart1"/>
    <dgm:cxn modelId="{4ED98101-CD63-4A0B-B872-E6A7EBEE90D5}" type="presOf" srcId="{B8D02B8C-8C46-4FBA-8F5D-ED748D90110E}" destId="{69781178-6AFB-4F51-889E-C90C4217FA5A}" srcOrd="0" destOrd="0" presId="urn:microsoft.com/office/officeart/2005/8/layout/orgChart1"/>
    <dgm:cxn modelId="{0171D502-3B94-4CA8-930F-CF3E81513A9D}" type="presOf" srcId="{65DC317C-6671-4F75-96E6-15A2CDE0A140}" destId="{279A108E-128B-4D5E-AC39-9642E37A501B}" srcOrd="0" destOrd="0" presId="urn:microsoft.com/office/officeart/2005/8/layout/orgChart1"/>
    <dgm:cxn modelId="{AE592903-432C-417E-9A66-BC954ED25936}" type="presOf" srcId="{DD7473E7-37E2-4A65-A6A1-E75DDD90873F}" destId="{247F549F-9F85-49C7-8530-2403D5E4F7F1}" srcOrd="0" destOrd="0" presId="urn:microsoft.com/office/officeart/2005/8/layout/orgChart1"/>
    <dgm:cxn modelId="{33A51110-AF7A-4362-A787-83B06D9B1846}" srcId="{88CA22A2-5D45-420A-BAA3-3C5C4B487C6D}" destId="{E575ABE7-7717-41B7-892D-D9EFAFDA79CB}" srcOrd="0" destOrd="0" parTransId="{166DAE7E-688F-4D1E-AA3A-08A569ADC422}" sibTransId="{A4AF6CE8-C5E6-4540-859F-293425840A2A}"/>
    <dgm:cxn modelId="{7D202612-B4B0-4500-BDCC-3F77674FDBC2}" type="presOf" srcId="{88CA22A2-5D45-420A-BAA3-3C5C4B487C6D}" destId="{3DF63029-F1E2-408F-B6F0-F33E3EE1D874}" srcOrd="0" destOrd="0" presId="urn:microsoft.com/office/officeart/2005/8/layout/orgChart1"/>
    <dgm:cxn modelId="{C2350B13-414D-4127-BED1-81384699351E}" type="presOf" srcId="{65DC317C-6671-4F75-96E6-15A2CDE0A140}" destId="{0D16B6FC-7B11-452A-8D59-4DD3B18A3449}" srcOrd="1" destOrd="0" presId="urn:microsoft.com/office/officeart/2005/8/layout/orgChart1"/>
    <dgm:cxn modelId="{1962EC1A-188C-4934-9359-FEC7821475E4}" srcId="{C15489BD-FC0B-4F80-9722-5361D0739475}" destId="{CF901174-0258-4C39-99DA-992C36597EB7}" srcOrd="0" destOrd="0" parTransId="{B0D8AA8C-E4F3-4F61-80E1-D8ED98F016A3}" sibTransId="{97E4A535-3837-4090-A065-243D0091B38F}"/>
    <dgm:cxn modelId="{50591D1B-DF8C-43A0-B164-CFCE6DDAC1C3}" type="presOf" srcId="{A96C78FC-3F06-470A-92E0-D36FA729361A}" destId="{09991362-6397-4991-8BE2-0948CAE0A5DA}" srcOrd="0" destOrd="0" presId="urn:microsoft.com/office/officeart/2005/8/layout/orgChart1"/>
    <dgm:cxn modelId="{914A5E26-C1F4-4208-BBE2-1014BA1CC891}" type="presOf" srcId="{3BC5E3CF-0D76-42F1-8208-B8AFAA781E2E}" destId="{A9229949-CA9F-4B91-8391-5000C847D80C}" srcOrd="1" destOrd="0" presId="urn:microsoft.com/office/officeart/2005/8/layout/orgChart1"/>
    <dgm:cxn modelId="{F33B4734-D3E9-4F03-9C07-29B49D679852}" type="presOf" srcId="{A6E5DFD4-9E8C-4F2A-8655-7E129473016D}" destId="{48FBAE8E-230C-4F36-B428-9A343D9296BF}" srcOrd="1" destOrd="0" presId="urn:microsoft.com/office/officeart/2005/8/layout/orgChart1"/>
    <dgm:cxn modelId="{0EC1CD34-18A4-4333-9C83-ACBAC35FFBB3}" srcId="{C15489BD-FC0B-4F80-9722-5361D0739475}" destId="{98B2C177-B243-47FE-836C-023D5718315B}" srcOrd="2" destOrd="0" parTransId="{78E0D761-B2DA-4FC0-B0A5-8E9FE88CD482}" sibTransId="{7790977B-8DF9-4AFD-95B4-D9B21D6A9D56}"/>
    <dgm:cxn modelId="{10837037-0FD6-4D04-91D0-5DCE6D1F5E99}" srcId="{F232DD3E-F6BC-47B6-9AFE-0D7D5ACC5E11}" destId="{44C8C1A7-7C9E-495C-BCA1-E1642F076D68}" srcOrd="1" destOrd="0" parTransId="{395AD893-05D9-4891-82DB-978867CBBCD4}" sibTransId="{7DD6D804-73DF-4089-AC22-6F1FE5E54448}"/>
    <dgm:cxn modelId="{57EA063B-6320-4B33-AE78-19D29396683D}" type="presOf" srcId="{B0D8AA8C-E4F3-4F61-80E1-D8ED98F016A3}" destId="{9D550A90-5D0D-4A47-A05B-F065B5C2C32B}" srcOrd="0" destOrd="0" presId="urn:microsoft.com/office/officeart/2005/8/layout/orgChart1"/>
    <dgm:cxn modelId="{43642C3B-38FD-4328-9E5C-6DB79E61E6BB}" srcId="{F232DD3E-F6BC-47B6-9AFE-0D7D5ACC5E11}" destId="{AACB1952-21D9-4AED-B0AF-84E0F2726FDC}" srcOrd="2" destOrd="0" parTransId="{C4A961D1-AAED-4974-962C-DCF37CEFBEE3}" sibTransId="{5ACBAAC2-6A71-42E0-A217-0EDD9B5DC850}"/>
    <dgm:cxn modelId="{E207153D-01BF-42FE-9D8A-D0F31C1C63A1}" type="presOf" srcId="{E5152CAF-BAE5-489F-96BC-777F3223B1F2}" destId="{120D152C-7FB0-445D-9AA9-F35CBF503307}" srcOrd="0" destOrd="0" presId="urn:microsoft.com/office/officeart/2005/8/layout/orgChart1"/>
    <dgm:cxn modelId="{42732A3D-2039-4A23-91EB-6B57C373AE75}" type="presOf" srcId="{9221633A-3518-4E3C-A327-CF5951FD0883}" destId="{64A614A6-3BC9-4123-9D18-C87651250174}" srcOrd="0" destOrd="0" presId="urn:microsoft.com/office/officeart/2005/8/layout/orgChart1"/>
    <dgm:cxn modelId="{B3558E3F-0546-4161-93AC-7A076102BEFE}" type="presOf" srcId="{44C8C1A7-7C9E-495C-BCA1-E1642F076D68}" destId="{CB0F09A7-322E-40DC-B857-C4DA1FBE5934}" srcOrd="1" destOrd="0" presId="urn:microsoft.com/office/officeart/2005/8/layout/orgChart1"/>
    <dgm:cxn modelId="{3614245F-220E-4FBD-B7A3-CFEAB88F6F35}" type="presOf" srcId="{DD7473E7-37E2-4A65-A6A1-E75DDD90873F}" destId="{258A5914-B5D4-42A0-AF22-EAC13AF8545E}" srcOrd="1" destOrd="0" presId="urn:microsoft.com/office/officeart/2005/8/layout/orgChart1"/>
    <dgm:cxn modelId="{778DC260-754F-4666-82E5-EE5556C63312}" type="presOf" srcId="{EFB99AB7-286E-4943-8459-1DAD2D01D24C}" destId="{6362A08E-1195-4519-920D-8E03B755E847}" srcOrd="0" destOrd="0" presId="urn:microsoft.com/office/officeart/2005/8/layout/orgChart1"/>
    <dgm:cxn modelId="{0AEB1461-50C0-4264-8270-50D2462B7AED}" srcId="{2295C923-1121-4901-96CC-CD5BE2BA10C3}" destId="{D9CE0EB1-E779-461D-81ED-CAC2AFBF18B6}" srcOrd="0" destOrd="0" parTransId="{A1941CF1-71D5-4083-9CA3-2FF5B93DE595}" sibTransId="{1C661525-55A4-46B5-961F-D2A053FF7F66}"/>
    <dgm:cxn modelId="{FDBEF762-BA4D-4566-BFDE-97FAE6724489}" type="presOf" srcId="{F232DD3E-F6BC-47B6-9AFE-0D7D5ACC5E11}" destId="{835EC36E-810D-48A3-B4C6-C65D80EC18E4}" srcOrd="0" destOrd="0" presId="urn:microsoft.com/office/officeart/2005/8/layout/orgChart1"/>
    <dgm:cxn modelId="{928FF264-C08D-41BB-AB4E-BC5AD9AE9993}" srcId="{04EF893F-90C0-42D8-90A9-A89D86A0EFDC}" destId="{3BC5E3CF-0D76-42F1-8208-B8AFAA781E2E}" srcOrd="0" destOrd="0" parTransId="{C437603F-0F02-491E-B357-CD8CFE192BB3}" sibTransId="{89FC9694-B467-4946-B2BC-F75C954E6BB8}"/>
    <dgm:cxn modelId="{69F56E45-0624-4C6D-A313-CABBC31F3D81}" type="presOf" srcId="{D9CE0EB1-E779-461D-81ED-CAC2AFBF18B6}" destId="{99CAEEF9-10D9-48D4-8261-9D7BA47F283A}" srcOrd="0" destOrd="0" presId="urn:microsoft.com/office/officeart/2005/8/layout/orgChart1"/>
    <dgm:cxn modelId="{28305045-8F8E-445F-A4C9-1FDBBE9DD399}" type="presOf" srcId="{BDCBF2C5-758B-4E0B-B101-025F32F13808}" destId="{E3ADFA3E-5147-42F3-BAC1-C60248EE4286}" srcOrd="0" destOrd="0" presId="urn:microsoft.com/office/officeart/2005/8/layout/orgChart1"/>
    <dgm:cxn modelId="{0A7F7A45-C6C8-42F7-9651-8BFAE9225450}" type="presOf" srcId="{60243B62-E432-41BB-8F1B-6DB39F1DAF3D}" destId="{F8B0F48F-A8B7-4D12-8A98-DB13B9079B35}" srcOrd="0" destOrd="0" presId="urn:microsoft.com/office/officeart/2005/8/layout/orgChart1"/>
    <dgm:cxn modelId="{7D227148-7CEE-4D51-9F9B-799E9608E790}" type="presOf" srcId="{2EBCB611-FC19-4A6D-A16E-DC22CF31A908}" destId="{EB75A729-E427-4118-B84B-F9BA20F1CD8A}" srcOrd="1" destOrd="0" presId="urn:microsoft.com/office/officeart/2005/8/layout/orgChart1"/>
    <dgm:cxn modelId="{D3608849-5C66-479A-A8C8-4B09910A1E84}" type="presOf" srcId="{A7C1A3EE-6333-4FB4-8F32-C681E9E8538E}" destId="{F183F500-7E58-4E97-B0EA-ECCD7509D5A8}" srcOrd="0" destOrd="0" presId="urn:microsoft.com/office/officeart/2005/8/layout/orgChart1"/>
    <dgm:cxn modelId="{2343176C-B650-4A69-B823-A8E6DE82E225}" srcId="{F232DD3E-F6BC-47B6-9AFE-0D7D5ACC5E11}" destId="{0347C939-46FB-442A-96D8-3F3AC8AD6D5B}" srcOrd="3" destOrd="0" parTransId="{A7C1A3EE-6333-4FB4-8F32-C681E9E8538E}" sibTransId="{6A2BA19F-F79A-4EAD-BDB7-92002C066273}"/>
    <dgm:cxn modelId="{1ECA054D-9F07-4A0D-A36F-FB341517B2EF}" type="presOf" srcId="{98B2C177-B243-47FE-836C-023D5718315B}" destId="{E0A74D05-6345-45A1-B023-CDD72D793BC7}" srcOrd="1" destOrd="0" presId="urn:microsoft.com/office/officeart/2005/8/layout/orgChart1"/>
    <dgm:cxn modelId="{35360A6E-9BDE-45B7-A1A3-59874DA34CC9}" type="presOf" srcId="{C15489BD-FC0B-4F80-9722-5361D0739475}" destId="{33E3B968-8F35-466D-92DB-7164694AC1A0}" srcOrd="0" destOrd="0" presId="urn:microsoft.com/office/officeart/2005/8/layout/orgChart1"/>
    <dgm:cxn modelId="{26486E6F-B5B2-415C-A669-36B8DCF91C59}" type="presOf" srcId="{CF901174-0258-4C39-99DA-992C36597EB7}" destId="{2CAFBB35-3C4C-4331-97B1-629A15F74CEA}" srcOrd="1" destOrd="0" presId="urn:microsoft.com/office/officeart/2005/8/layout/orgChart1"/>
    <dgm:cxn modelId="{4FBE2370-EA5C-428A-9B02-0B95DE0502B7}" type="presOf" srcId="{D9CE0EB1-E779-461D-81ED-CAC2AFBF18B6}" destId="{11358CFE-AEFF-4F34-A7AA-A89FD54270D9}" srcOrd="1" destOrd="0" presId="urn:microsoft.com/office/officeart/2005/8/layout/orgChart1"/>
    <dgm:cxn modelId="{93C9DC70-4F07-45FA-A099-8490725A2295}" type="presOf" srcId="{395AD893-05D9-4891-82DB-978867CBBCD4}" destId="{9C5AAF5C-B2F6-472C-A425-225368034E40}" srcOrd="0" destOrd="0" presId="urn:microsoft.com/office/officeart/2005/8/layout/orgChart1"/>
    <dgm:cxn modelId="{4B60B952-8D6D-4843-B413-0D18D54D84ED}" type="presOf" srcId="{166DAE7E-688F-4D1E-AA3A-08A569ADC422}" destId="{E4412F7C-8C32-4B0C-B7AD-50440E2259B3}" srcOrd="0" destOrd="0" presId="urn:microsoft.com/office/officeart/2005/8/layout/orgChart1"/>
    <dgm:cxn modelId="{3FEFEA72-C882-4884-ADB8-C1175E737EE8}" type="presOf" srcId="{E575ABE7-7717-41B7-892D-D9EFAFDA79CB}" destId="{523E3053-026E-4DC5-87D0-14357BB5AE7B}" srcOrd="1" destOrd="0" presId="urn:microsoft.com/office/officeart/2005/8/layout/orgChart1"/>
    <dgm:cxn modelId="{9DB0F452-38B9-4E06-ADCB-55113173BB90}" type="presOf" srcId="{2EBCB611-FC19-4A6D-A16E-DC22CF31A908}" destId="{107C2060-5F2A-43AA-8727-5013C085B3C2}" srcOrd="0" destOrd="0" presId="urn:microsoft.com/office/officeart/2005/8/layout/orgChart1"/>
    <dgm:cxn modelId="{2638FF52-3C05-499C-B841-09ED1F67B37D}" type="presOf" srcId="{C4A961D1-AAED-4974-962C-DCF37CEFBEE3}" destId="{49A7246C-1629-4C6E-B184-E9D0773E5FD1}" srcOrd="0" destOrd="0" presId="urn:microsoft.com/office/officeart/2005/8/layout/orgChart1"/>
    <dgm:cxn modelId="{34FDE073-2AC7-4FC9-A76B-FF70F2BA74E0}" srcId="{3BC5E3CF-0D76-42F1-8208-B8AFAA781E2E}" destId="{F232DD3E-F6BC-47B6-9AFE-0D7D5ACC5E11}" srcOrd="1" destOrd="0" parTransId="{E5152CAF-BAE5-489F-96BC-777F3223B1F2}" sibTransId="{F5786932-2152-4E27-AE93-87563C806AA8}"/>
    <dgm:cxn modelId="{2E4FBC55-7B3D-4016-AC34-201D84837D9A}" type="presOf" srcId="{EFB99AB7-286E-4943-8459-1DAD2D01D24C}" destId="{83FBBB2D-8E17-42F7-A9EC-594C688E76E4}" srcOrd="1" destOrd="0" presId="urn:microsoft.com/office/officeart/2005/8/layout/orgChart1"/>
    <dgm:cxn modelId="{5B777978-F796-4A16-8F55-248C7E387C4C}" srcId="{2295C923-1121-4901-96CC-CD5BE2BA10C3}" destId="{A6E5DFD4-9E8C-4F2A-8655-7E129473016D}" srcOrd="1" destOrd="0" parTransId="{3A23036A-6C9B-47B1-A84F-C50B9B9E12D6}" sibTransId="{071959CA-57AD-4785-998B-48CA48C4E4CC}"/>
    <dgm:cxn modelId="{D959897A-F4A2-45EF-82F8-72960FDC5501}" srcId="{3BC5E3CF-0D76-42F1-8208-B8AFAA781E2E}" destId="{C15489BD-FC0B-4F80-9722-5361D0739475}" srcOrd="3" destOrd="0" parTransId="{97EB8AA4-BD60-4007-A2C7-E59A07BDC77C}" sibTransId="{4C77FE07-EB1D-4A56-A621-09CDD2EB713F}"/>
    <dgm:cxn modelId="{6963FA7C-288B-4BAF-95ED-E876D4FD2E7C}" type="presOf" srcId="{593168C6-FE90-4535-A574-D9AF1C957A23}" destId="{9A0E9975-1C45-4679-8412-74F6877C5A6E}" srcOrd="0" destOrd="0" presId="urn:microsoft.com/office/officeart/2005/8/layout/orgChart1"/>
    <dgm:cxn modelId="{1F43A37E-CE3F-43B9-AAAC-0945B3EF64DD}" srcId="{3BC5E3CF-0D76-42F1-8208-B8AFAA781E2E}" destId="{88CA22A2-5D45-420A-BAA3-3C5C4B487C6D}" srcOrd="2" destOrd="0" parTransId="{60243B62-E432-41BB-8F1B-6DB39F1DAF3D}" sibTransId="{18BF65E6-00C6-4144-82D0-F4554452FA8B}"/>
    <dgm:cxn modelId="{9E2CBA83-49E5-4A64-B3C5-186581EFA942}" type="presOf" srcId="{74E2F6B4-1B83-45CB-8DA4-C030BFDE650D}" destId="{12DD9539-C250-4B12-BDC9-5A9F804A1A1C}" srcOrd="0" destOrd="0" presId="urn:microsoft.com/office/officeart/2005/8/layout/orgChart1"/>
    <dgm:cxn modelId="{E521B186-486A-486B-A8F2-9552A8B0EF62}" type="presOf" srcId="{C15489BD-FC0B-4F80-9722-5361D0739475}" destId="{D7669065-A824-4115-95BF-BD7B0F8A4731}" srcOrd="1" destOrd="0" presId="urn:microsoft.com/office/officeart/2005/8/layout/orgChart1"/>
    <dgm:cxn modelId="{3BE23287-FC75-43C8-B619-0302234100CE}" type="presOf" srcId="{88CA22A2-5D45-420A-BAA3-3C5C4B487C6D}" destId="{9D9134AF-083D-491A-ACC3-890B52CBEFC8}" srcOrd="1" destOrd="0" presId="urn:microsoft.com/office/officeart/2005/8/layout/orgChart1"/>
    <dgm:cxn modelId="{66AD198E-5D80-4DC9-A9B7-AB40F04EE989}" srcId="{F232DD3E-F6BC-47B6-9AFE-0D7D5ACC5E11}" destId="{E0E0A711-9A12-4DF2-B55D-D43F73E5FEB8}" srcOrd="0" destOrd="0" parTransId="{A96C78FC-3F06-470A-92E0-D36FA729361A}" sibTransId="{0DFE9CEA-49EB-4A30-951E-DD0F63CDEEAE}"/>
    <dgm:cxn modelId="{C9B55D8F-D05C-4E5B-B3FD-F4018B5754B9}" type="presOf" srcId="{97EB8AA4-BD60-4007-A2C7-E59A07BDC77C}" destId="{79DA2212-2BB2-40FB-AC39-5286D3B01EED}" srcOrd="0" destOrd="0" presId="urn:microsoft.com/office/officeart/2005/8/layout/orgChart1"/>
    <dgm:cxn modelId="{43F9A096-2D5A-4898-B981-0400A6787C05}" type="presOf" srcId="{E0E0A711-9A12-4DF2-B55D-D43F73E5FEB8}" destId="{ABDAB00C-7917-4407-A9C2-E01C343B7CB9}" srcOrd="1" destOrd="0" presId="urn:microsoft.com/office/officeart/2005/8/layout/orgChart1"/>
    <dgm:cxn modelId="{3AF7D096-22C2-4CA8-9E06-49B5FB50A202}" type="presOf" srcId="{2295C923-1121-4901-96CC-CD5BE2BA10C3}" destId="{8200D537-2036-4657-A262-084A4ABFFF79}" srcOrd="1" destOrd="0" presId="urn:microsoft.com/office/officeart/2005/8/layout/orgChart1"/>
    <dgm:cxn modelId="{A9B6F197-A2EE-4FB9-B85D-5CAE160AE3DA}" type="presOf" srcId="{CF901174-0258-4C39-99DA-992C36597EB7}" destId="{8679D1E0-D838-4AFC-9A9C-D0DF71ADA6C0}" srcOrd="0" destOrd="0" presId="urn:microsoft.com/office/officeart/2005/8/layout/orgChart1"/>
    <dgm:cxn modelId="{1B933499-1AEC-4710-8495-673A4E4AB20C}" type="presOf" srcId="{AACB1952-21D9-4AED-B0AF-84E0F2726FDC}" destId="{1C513C11-D8DD-4DB9-9CA8-F7137C3F56F1}" srcOrd="0" destOrd="0" presId="urn:microsoft.com/office/officeart/2005/8/layout/orgChart1"/>
    <dgm:cxn modelId="{CEBD6399-BE36-4E53-A3E6-72B3616DD760}" type="presOf" srcId="{44C8C1A7-7C9E-495C-BCA1-E1642F076D68}" destId="{3B1073D2-91F4-450C-A060-72A8A8B4BE7A}" srcOrd="0" destOrd="0" presId="urn:microsoft.com/office/officeart/2005/8/layout/orgChart1"/>
    <dgm:cxn modelId="{470E449B-0E05-4CF2-BFD2-1319895A0B8B}" type="presOf" srcId="{4CCE01E5-05ED-4E74-958C-9DF52AE7EAD6}" destId="{6C3FFD7A-9F4C-4E7D-A5EE-66092CBFC731}" srcOrd="0" destOrd="0" presId="urn:microsoft.com/office/officeart/2005/8/layout/orgChart1"/>
    <dgm:cxn modelId="{A88D499D-909E-4094-956D-241CD88A34DF}" type="presOf" srcId="{98B2C177-B243-47FE-836C-023D5718315B}" destId="{6B0A5999-3939-4392-A240-FF543D0F780A}" srcOrd="0" destOrd="0" presId="urn:microsoft.com/office/officeart/2005/8/layout/orgChart1"/>
    <dgm:cxn modelId="{E9B5A59D-7498-48C9-8EE5-1501325A318F}" type="presOf" srcId="{3A23036A-6C9B-47B1-A84F-C50B9B9E12D6}" destId="{773B97AF-6624-4650-BB8E-A08C2FA72136}" srcOrd="0" destOrd="0" presId="urn:microsoft.com/office/officeart/2005/8/layout/orgChart1"/>
    <dgm:cxn modelId="{470F92A1-BE25-4D9E-B7D1-1990E3E99374}" srcId="{44C8C1A7-7C9E-495C-BCA1-E1642F076D68}" destId="{65DC317C-6671-4F75-96E6-15A2CDE0A140}" srcOrd="0" destOrd="0" parTransId="{593168C6-FE90-4535-A574-D9AF1C957A23}" sibTransId="{F73A487C-0D7D-4859-A144-BD2B8E2FC49E}"/>
    <dgm:cxn modelId="{15D478A6-BCC0-415D-96C6-7C7C5B294245}" srcId="{F232DD3E-F6BC-47B6-9AFE-0D7D5ACC5E11}" destId="{DF1BFCEE-2F2F-4675-AE26-D43878D929DB}" srcOrd="4" destOrd="0" parTransId="{BDCBF2C5-758B-4E0B-B101-025F32F13808}" sibTransId="{58EDC4A2-9E6D-4421-8F0D-CC0AC2BDE3B1}"/>
    <dgm:cxn modelId="{47E985A7-0345-4542-A4D6-865EEB3120EE}" type="presOf" srcId="{A6E5DFD4-9E8C-4F2A-8655-7E129473016D}" destId="{ECFEDDFF-1171-4FBE-B2AA-4EF7CE129DC3}" srcOrd="0" destOrd="0" presId="urn:microsoft.com/office/officeart/2005/8/layout/orgChart1"/>
    <dgm:cxn modelId="{C1967CAA-EB8A-4789-BEFD-DFEBB97D31C7}" srcId="{3BC5E3CF-0D76-42F1-8208-B8AFAA781E2E}" destId="{2295C923-1121-4901-96CC-CD5BE2BA10C3}" srcOrd="4" destOrd="0" parTransId="{82CCDB41-7192-433F-9971-2160EEFE88FE}" sibTransId="{2B18963B-52F9-4266-AEB7-548E5F9292C4}"/>
    <dgm:cxn modelId="{AFF6C8AF-91AE-4A5D-8715-27B8BFD7E267}" type="presOf" srcId="{DF1BFCEE-2F2F-4675-AE26-D43878D929DB}" destId="{5B99F3B9-DC47-42F9-8837-C66C5C9C3C49}" srcOrd="0" destOrd="0" presId="urn:microsoft.com/office/officeart/2005/8/layout/orgChart1"/>
    <dgm:cxn modelId="{2A79A7B6-0B35-4674-8C31-0ABF17DD7E86}" type="presOf" srcId="{DF1BFCEE-2F2F-4675-AE26-D43878D929DB}" destId="{70B7A35E-15FA-47F9-BE7F-7EFB7432BF82}" srcOrd="1" destOrd="0" presId="urn:microsoft.com/office/officeart/2005/8/layout/orgChart1"/>
    <dgm:cxn modelId="{47E1FCBE-A83B-470E-87E6-B8F3E815684F}" type="presOf" srcId="{82CCDB41-7192-433F-9971-2160EEFE88FE}" destId="{FF65960C-6FBC-482E-A610-2CFB089DB5AE}" srcOrd="0" destOrd="0" presId="urn:microsoft.com/office/officeart/2005/8/layout/orgChart1"/>
    <dgm:cxn modelId="{236F09C1-4B61-4ADA-A726-41183B9C458A}" type="presOf" srcId="{04EF893F-90C0-42D8-90A9-A89D86A0EFDC}" destId="{9AD66FBD-447D-4596-8AD8-193BE713E527}" srcOrd="0" destOrd="0" presId="urn:microsoft.com/office/officeart/2005/8/layout/orgChart1"/>
    <dgm:cxn modelId="{37BDFFC2-93C7-44C0-8E47-C1BF1C26F8B4}" type="presOf" srcId="{E575ABE7-7717-41B7-892D-D9EFAFDA79CB}" destId="{24E8B4ED-1D36-4FB0-AF94-5348FE73FC96}" srcOrd="0" destOrd="0" presId="urn:microsoft.com/office/officeart/2005/8/layout/orgChart1"/>
    <dgm:cxn modelId="{0D8A2BC9-9E0F-4E05-866F-E37E986F65C9}" srcId="{3BC5E3CF-0D76-42F1-8208-B8AFAA781E2E}" destId="{EFB99AB7-286E-4943-8459-1DAD2D01D24C}" srcOrd="0" destOrd="0" parTransId="{4CCE01E5-05ED-4E74-958C-9DF52AE7EAD6}" sibTransId="{BE8C9800-6A5A-4DFD-B8D4-B95032EAC4E0}"/>
    <dgm:cxn modelId="{3A842ED3-3FF2-4FAB-85E9-5A14B5196E1A}" type="presOf" srcId="{0347C939-46FB-442A-96D8-3F3AC8AD6D5B}" destId="{32DF5634-51CB-4A27-9004-FDD84204E6B5}" srcOrd="1" destOrd="0" presId="urn:microsoft.com/office/officeart/2005/8/layout/orgChart1"/>
    <dgm:cxn modelId="{59897CD4-0A4D-4823-B2F0-374A75D0788B}" type="presOf" srcId="{3BC5E3CF-0D76-42F1-8208-B8AFAA781E2E}" destId="{8A02F1A1-B1F9-4FC4-80AE-AA8D82253984}" srcOrd="0" destOrd="0" presId="urn:microsoft.com/office/officeart/2005/8/layout/orgChart1"/>
    <dgm:cxn modelId="{8F1AEEE3-D052-41EA-9B65-20AA686D05DF}" type="presOf" srcId="{B8D02B8C-8C46-4FBA-8F5D-ED748D90110E}" destId="{641D32F1-5357-4931-9A3F-8F237B42CFEF}" srcOrd="1" destOrd="0" presId="urn:microsoft.com/office/officeart/2005/8/layout/orgChart1"/>
    <dgm:cxn modelId="{13599DE5-36C7-4D4A-8B08-83D18F561B64}" type="presOf" srcId="{0347C939-46FB-442A-96D8-3F3AC8AD6D5B}" destId="{ABA46E80-7D81-4BFC-B398-D1B38CFA0DDC}" srcOrd="0" destOrd="0" presId="urn:microsoft.com/office/officeart/2005/8/layout/orgChart1"/>
    <dgm:cxn modelId="{D25F9BE6-6D89-46E7-A813-BC0E807E0A2A}" type="presOf" srcId="{2295C923-1121-4901-96CC-CD5BE2BA10C3}" destId="{552A1C01-028C-429E-98F1-D970FC1409BF}" srcOrd="0" destOrd="0" presId="urn:microsoft.com/office/officeart/2005/8/layout/orgChart1"/>
    <dgm:cxn modelId="{7B2A13E7-4BF0-48C0-AF59-956A09AA9916}" type="presOf" srcId="{751E017A-F882-4922-8334-0C105247A92F}" destId="{A1082D79-7F85-4205-BBA9-C885AF33C8CA}" srcOrd="0" destOrd="0" presId="urn:microsoft.com/office/officeart/2005/8/layout/orgChart1"/>
    <dgm:cxn modelId="{2901ECE7-9545-4E24-B46A-5E2414087D67}" type="presOf" srcId="{78E0D761-B2DA-4FC0-B0A5-8E9FE88CD482}" destId="{D8868FC7-9F18-47D1-A934-C51A082B7091}" srcOrd="0" destOrd="0" presId="urn:microsoft.com/office/officeart/2005/8/layout/orgChart1"/>
    <dgm:cxn modelId="{A65197F5-E666-4A1C-B1B9-0440F7530FDD}" type="presOf" srcId="{A1941CF1-71D5-4083-9CA3-2FF5B93DE595}" destId="{C3AC83EE-2261-4783-B22C-7A5DE0121399}" srcOrd="0" destOrd="0" presId="urn:microsoft.com/office/officeart/2005/8/layout/orgChart1"/>
    <dgm:cxn modelId="{47DA4AF6-4F12-4749-885B-7126AB20B0EA}" type="presOf" srcId="{E0E0A711-9A12-4DF2-B55D-D43F73E5FEB8}" destId="{4C886497-3DA0-493E-850E-D1B3C96D68CE}" srcOrd="0" destOrd="0" presId="urn:microsoft.com/office/officeart/2005/8/layout/orgChart1"/>
    <dgm:cxn modelId="{D7716BF7-ECAC-4F3E-98AA-4D24AA4400E3}" srcId="{2295C923-1121-4901-96CC-CD5BE2BA10C3}" destId="{DD7473E7-37E2-4A65-A6A1-E75DDD90873F}" srcOrd="3" destOrd="0" parTransId="{751E017A-F882-4922-8334-0C105247A92F}" sibTransId="{AC4B3420-B199-4043-86B6-9377A6CBE12B}"/>
    <dgm:cxn modelId="{238A0AFA-7018-4B92-8237-43A018414EF2}" srcId="{C15489BD-FC0B-4F80-9722-5361D0739475}" destId="{B8D02B8C-8C46-4FBA-8F5D-ED748D90110E}" srcOrd="1" destOrd="0" parTransId="{74E2F6B4-1B83-45CB-8DA4-C030BFDE650D}" sibTransId="{DBD052DA-195A-45CA-ADEF-F2B1B5C86710}"/>
    <dgm:cxn modelId="{0A2B13FA-18FE-47BC-BE06-677DA129EB26}" type="presOf" srcId="{F232DD3E-F6BC-47B6-9AFE-0D7D5ACC5E11}" destId="{4E7D31C5-2EED-4D8F-A8FF-3FF63358FBC2}" srcOrd="1" destOrd="0" presId="urn:microsoft.com/office/officeart/2005/8/layout/orgChart1"/>
    <dgm:cxn modelId="{128576FA-1EDE-4C47-AB55-A3FF6944705C}" srcId="{2295C923-1121-4901-96CC-CD5BE2BA10C3}" destId="{2EBCB611-FC19-4A6D-A16E-DC22CF31A908}" srcOrd="2" destOrd="0" parTransId="{9221633A-3518-4E3C-A327-CF5951FD0883}" sibTransId="{424E0BB9-9A9F-4B76-A364-24B709DA7A56}"/>
    <dgm:cxn modelId="{186F137D-F31F-4DD7-A2D5-867EE8FC4E11}" type="presParOf" srcId="{9AD66FBD-447D-4596-8AD8-193BE713E527}" destId="{BE249549-A0FF-4C50-A79F-B408A2B1FA90}" srcOrd="0" destOrd="0" presId="urn:microsoft.com/office/officeart/2005/8/layout/orgChart1"/>
    <dgm:cxn modelId="{52E9E55F-765B-4BA6-B55D-CF2FE6A8A9C6}" type="presParOf" srcId="{BE249549-A0FF-4C50-A79F-B408A2B1FA90}" destId="{F73FDF64-BE89-4E81-952F-681DC8D0C86C}" srcOrd="0" destOrd="0" presId="urn:microsoft.com/office/officeart/2005/8/layout/orgChart1"/>
    <dgm:cxn modelId="{DE185FE8-950A-4735-9E02-F1DC47AA7440}" type="presParOf" srcId="{F73FDF64-BE89-4E81-952F-681DC8D0C86C}" destId="{8A02F1A1-B1F9-4FC4-80AE-AA8D82253984}" srcOrd="0" destOrd="0" presId="urn:microsoft.com/office/officeart/2005/8/layout/orgChart1"/>
    <dgm:cxn modelId="{EAD00538-9222-48C8-84D1-FB7040F04A5F}" type="presParOf" srcId="{F73FDF64-BE89-4E81-952F-681DC8D0C86C}" destId="{A9229949-CA9F-4B91-8391-5000C847D80C}" srcOrd="1" destOrd="0" presId="urn:microsoft.com/office/officeart/2005/8/layout/orgChart1"/>
    <dgm:cxn modelId="{525E6D96-A6A8-466C-92B7-2041349D9DDF}" type="presParOf" srcId="{BE249549-A0FF-4C50-A79F-B408A2B1FA90}" destId="{AF1B113E-37F4-4593-B20F-FDA56DAF369D}" srcOrd="1" destOrd="0" presId="urn:microsoft.com/office/officeart/2005/8/layout/orgChart1"/>
    <dgm:cxn modelId="{13E5B0D5-0796-40A6-9509-E99F2133365D}" type="presParOf" srcId="{AF1B113E-37F4-4593-B20F-FDA56DAF369D}" destId="{120D152C-7FB0-445D-9AA9-F35CBF503307}" srcOrd="0" destOrd="0" presId="urn:microsoft.com/office/officeart/2005/8/layout/orgChart1"/>
    <dgm:cxn modelId="{09C55EDE-800D-40BB-A6F1-227076653254}" type="presParOf" srcId="{AF1B113E-37F4-4593-B20F-FDA56DAF369D}" destId="{7EB8776B-1719-40D6-8C66-5CC6531F242E}" srcOrd="1" destOrd="0" presId="urn:microsoft.com/office/officeart/2005/8/layout/orgChart1"/>
    <dgm:cxn modelId="{07AF5ACE-60A5-4F23-BD72-9A2B8C332595}" type="presParOf" srcId="{7EB8776B-1719-40D6-8C66-5CC6531F242E}" destId="{71407E39-41CF-4FB1-A347-070375FA2975}" srcOrd="0" destOrd="0" presId="urn:microsoft.com/office/officeart/2005/8/layout/orgChart1"/>
    <dgm:cxn modelId="{F79ED6CF-5137-408E-AAF5-7948D12888DB}" type="presParOf" srcId="{71407E39-41CF-4FB1-A347-070375FA2975}" destId="{835EC36E-810D-48A3-B4C6-C65D80EC18E4}" srcOrd="0" destOrd="0" presId="urn:microsoft.com/office/officeart/2005/8/layout/orgChart1"/>
    <dgm:cxn modelId="{4C847B6E-8A8A-48C9-9635-6B6F6912E2C2}" type="presParOf" srcId="{71407E39-41CF-4FB1-A347-070375FA2975}" destId="{4E7D31C5-2EED-4D8F-A8FF-3FF63358FBC2}" srcOrd="1" destOrd="0" presId="urn:microsoft.com/office/officeart/2005/8/layout/orgChart1"/>
    <dgm:cxn modelId="{BDBD0021-8752-4BB7-AAEB-287158A824C0}" type="presParOf" srcId="{7EB8776B-1719-40D6-8C66-5CC6531F242E}" destId="{1F333271-3B04-4EC4-9272-CFD6008B17C4}" srcOrd="1" destOrd="0" presId="urn:microsoft.com/office/officeart/2005/8/layout/orgChart1"/>
    <dgm:cxn modelId="{9B58AB9B-777C-478E-A34B-8812784184EA}" type="presParOf" srcId="{1F333271-3B04-4EC4-9272-CFD6008B17C4}" destId="{09991362-6397-4991-8BE2-0948CAE0A5DA}" srcOrd="0" destOrd="0" presId="urn:microsoft.com/office/officeart/2005/8/layout/orgChart1"/>
    <dgm:cxn modelId="{E6A707AF-3E1A-4D10-A0A3-BB73811B21F1}" type="presParOf" srcId="{1F333271-3B04-4EC4-9272-CFD6008B17C4}" destId="{9853A8E6-F343-4722-888C-274C6CACEBBF}" srcOrd="1" destOrd="0" presId="urn:microsoft.com/office/officeart/2005/8/layout/orgChart1"/>
    <dgm:cxn modelId="{CBFCE962-06EA-4A3F-BDA8-88C763BDDBAC}" type="presParOf" srcId="{9853A8E6-F343-4722-888C-274C6CACEBBF}" destId="{E582061C-984A-43F7-B77A-9B961B4D12FF}" srcOrd="0" destOrd="0" presId="urn:microsoft.com/office/officeart/2005/8/layout/orgChart1"/>
    <dgm:cxn modelId="{64E78296-D350-4B32-A520-2F70E632A627}" type="presParOf" srcId="{E582061C-984A-43F7-B77A-9B961B4D12FF}" destId="{4C886497-3DA0-493E-850E-D1B3C96D68CE}" srcOrd="0" destOrd="0" presId="urn:microsoft.com/office/officeart/2005/8/layout/orgChart1"/>
    <dgm:cxn modelId="{37BE64C4-7535-4425-A2A6-D55DCF15627A}" type="presParOf" srcId="{E582061C-984A-43F7-B77A-9B961B4D12FF}" destId="{ABDAB00C-7917-4407-A9C2-E01C343B7CB9}" srcOrd="1" destOrd="0" presId="urn:microsoft.com/office/officeart/2005/8/layout/orgChart1"/>
    <dgm:cxn modelId="{A9A7D4DD-9876-4E2C-9542-BE2A46D808B9}" type="presParOf" srcId="{9853A8E6-F343-4722-888C-274C6CACEBBF}" destId="{9EF6F87B-4405-4E87-A9AA-B5E4D906EF40}" srcOrd="1" destOrd="0" presId="urn:microsoft.com/office/officeart/2005/8/layout/orgChart1"/>
    <dgm:cxn modelId="{119338E3-78FF-454B-9583-094CD4A10E96}" type="presParOf" srcId="{9853A8E6-F343-4722-888C-274C6CACEBBF}" destId="{411C7EA0-9887-4138-8C7D-9699FCD49FCD}" srcOrd="2" destOrd="0" presId="urn:microsoft.com/office/officeart/2005/8/layout/orgChart1"/>
    <dgm:cxn modelId="{0FAC50BB-9E76-4FD2-A91F-C9F79930C42F}" type="presParOf" srcId="{1F333271-3B04-4EC4-9272-CFD6008B17C4}" destId="{9C5AAF5C-B2F6-472C-A425-225368034E40}" srcOrd="2" destOrd="0" presId="urn:microsoft.com/office/officeart/2005/8/layout/orgChart1"/>
    <dgm:cxn modelId="{B4C0634F-FFC0-4315-A73F-F9E09F4363DE}" type="presParOf" srcId="{1F333271-3B04-4EC4-9272-CFD6008B17C4}" destId="{40DF79F8-1D1E-4762-A411-C1E96B4393FD}" srcOrd="3" destOrd="0" presId="urn:microsoft.com/office/officeart/2005/8/layout/orgChart1"/>
    <dgm:cxn modelId="{F63D1AC5-B19E-41F5-B7DC-4DB45ABD2EE4}" type="presParOf" srcId="{40DF79F8-1D1E-4762-A411-C1E96B4393FD}" destId="{0713D2E2-93B5-41DF-9CBF-6F25F5B0D43E}" srcOrd="0" destOrd="0" presId="urn:microsoft.com/office/officeart/2005/8/layout/orgChart1"/>
    <dgm:cxn modelId="{82CE8886-C29B-4FDA-838C-4D690C9BF521}" type="presParOf" srcId="{0713D2E2-93B5-41DF-9CBF-6F25F5B0D43E}" destId="{3B1073D2-91F4-450C-A060-72A8A8B4BE7A}" srcOrd="0" destOrd="0" presId="urn:microsoft.com/office/officeart/2005/8/layout/orgChart1"/>
    <dgm:cxn modelId="{6F23507E-D90C-4002-BA0C-0448C3411C5C}" type="presParOf" srcId="{0713D2E2-93B5-41DF-9CBF-6F25F5B0D43E}" destId="{CB0F09A7-322E-40DC-B857-C4DA1FBE5934}" srcOrd="1" destOrd="0" presId="urn:microsoft.com/office/officeart/2005/8/layout/orgChart1"/>
    <dgm:cxn modelId="{A46E7B2B-1285-4364-85BE-4431FEEB46BD}" type="presParOf" srcId="{40DF79F8-1D1E-4762-A411-C1E96B4393FD}" destId="{FE0EC92C-3541-4F46-87A5-8A011DAFBD85}" srcOrd="1" destOrd="0" presId="urn:microsoft.com/office/officeart/2005/8/layout/orgChart1"/>
    <dgm:cxn modelId="{DEE49790-EA17-407F-BA53-F6F714386E9C}" type="presParOf" srcId="{FE0EC92C-3541-4F46-87A5-8A011DAFBD85}" destId="{9A0E9975-1C45-4679-8412-74F6877C5A6E}" srcOrd="0" destOrd="0" presId="urn:microsoft.com/office/officeart/2005/8/layout/orgChart1"/>
    <dgm:cxn modelId="{0BFD66A0-0D54-4184-A439-FD157F4489E3}" type="presParOf" srcId="{FE0EC92C-3541-4F46-87A5-8A011DAFBD85}" destId="{1596C648-DBFB-4A96-A7CF-3C2DE1E4B254}" srcOrd="1" destOrd="0" presId="urn:microsoft.com/office/officeart/2005/8/layout/orgChart1"/>
    <dgm:cxn modelId="{3CD2ABB6-B905-4243-A59E-479419EECCC5}" type="presParOf" srcId="{1596C648-DBFB-4A96-A7CF-3C2DE1E4B254}" destId="{A0A76F92-036E-4708-BEB2-E810CE9F78AF}" srcOrd="0" destOrd="0" presId="urn:microsoft.com/office/officeart/2005/8/layout/orgChart1"/>
    <dgm:cxn modelId="{78020C62-2F21-447E-A160-3CCDF1F84961}" type="presParOf" srcId="{A0A76F92-036E-4708-BEB2-E810CE9F78AF}" destId="{279A108E-128B-4D5E-AC39-9642E37A501B}" srcOrd="0" destOrd="0" presId="urn:microsoft.com/office/officeart/2005/8/layout/orgChart1"/>
    <dgm:cxn modelId="{8B72B55D-07E8-43E5-B03B-92EC19C7D62E}" type="presParOf" srcId="{A0A76F92-036E-4708-BEB2-E810CE9F78AF}" destId="{0D16B6FC-7B11-452A-8D59-4DD3B18A3449}" srcOrd="1" destOrd="0" presId="urn:microsoft.com/office/officeart/2005/8/layout/orgChart1"/>
    <dgm:cxn modelId="{1B4C0FC5-C579-4C05-95F5-0723E77690C8}" type="presParOf" srcId="{1596C648-DBFB-4A96-A7CF-3C2DE1E4B254}" destId="{CB9C53BB-9E11-461D-A93D-6A88EE7F6AD2}" srcOrd="1" destOrd="0" presId="urn:microsoft.com/office/officeart/2005/8/layout/orgChart1"/>
    <dgm:cxn modelId="{A70994F1-C3C1-4087-8AFD-EF05D6A15DFC}" type="presParOf" srcId="{1596C648-DBFB-4A96-A7CF-3C2DE1E4B254}" destId="{663BFB97-D064-4553-99E9-567DFE4775E3}" srcOrd="2" destOrd="0" presId="urn:microsoft.com/office/officeart/2005/8/layout/orgChart1"/>
    <dgm:cxn modelId="{EFB2E100-2801-43A6-A571-F1B1CFC356FD}" type="presParOf" srcId="{40DF79F8-1D1E-4762-A411-C1E96B4393FD}" destId="{4FAAE24B-3202-4759-8DCE-711133813191}" srcOrd="2" destOrd="0" presId="urn:microsoft.com/office/officeart/2005/8/layout/orgChart1"/>
    <dgm:cxn modelId="{B771EC32-5575-407B-A383-22D8F474B9A8}" type="presParOf" srcId="{1F333271-3B04-4EC4-9272-CFD6008B17C4}" destId="{49A7246C-1629-4C6E-B184-E9D0773E5FD1}" srcOrd="4" destOrd="0" presId="urn:microsoft.com/office/officeart/2005/8/layout/orgChart1"/>
    <dgm:cxn modelId="{BF5B0E48-2BED-40B1-A0C4-A0ED1EB73E95}" type="presParOf" srcId="{1F333271-3B04-4EC4-9272-CFD6008B17C4}" destId="{4DCA04A5-7071-4DF6-80AD-A033C6241C92}" srcOrd="5" destOrd="0" presId="urn:microsoft.com/office/officeart/2005/8/layout/orgChart1"/>
    <dgm:cxn modelId="{7942C5AE-B864-4E52-A9D4-64B8846166D9}" type="presParOf" srcId="{4DCA04A5-7071-4DF6-80AD-A033C6241C92}" destId="{A2674DB4-DC1D-43CA-8709-02044470EA0C}" srcOrd="0" destOrd="0" presId="urn:microsoft.com/office/officeart/2005/8/layout/orgChart1"/>
    <dgm:cxn modelId="{BC6F8E67-2B00-4427-9B3B-33A40FFAABAD}" type="presParOf" srcId="{A2674DB4-DC1D-43CA-8709-02044470EA0C}" destId="{1C513C11-D8DD-4DB9-9CA8-F7137C3F56F1}" srcOrd="0" destOrd="0" presId="urn:microsoft.com/office/officeart/2005/8/layout/orgChart1"/>
    <dgm:cxn modelId="{04088D00-FE66-4D04-96BB-A64BF58B26D1}" type="presParOf" srcId="{A2674DB4-DC1D-43CA-8709-02044470EA0C}" destId="{A70CDD23-3747-4DF1-8E58-FD8770195631}" srcOrd="1" destOrd="0" presId="urn:microsoft.com/office/officeart/2005/8/layout/orgChart1"/>
    <dgm:cxn modelId="{DCC656D8-574D-417D-84E2-BE97D9B55A16}" type="presParOf" srcId="{4DCA04A5-7071-4DF6-80AD-A033C6241C92}" destId="{905998B0-A286-4CA4-A5E9-0E5AA24691C8}" srcOrd="1" destOrd="0" presId="urn:microsoft.com/office/officeart/2005/8/layout/orgChart1"/>
    <dgm:cxn modelId="{2DBD9841-1C1B-40DA-8AA4-E035814BECE5}" type="presParOf" srcId="{4DCA04A5-7071-4DF6-80AD-A033C6241C92}" destId="{23A4EBB9-A18F-4084-96BE-D57A9413F973}" srcOrd="2" destOrd="0" presId="urn:microsoft.com/office/officeart/2005/8/layout/orgChart1"/>
    <dgm:cxn modelId="{2F6EDD92-59AC-47AF-8295-F0DC1EA38A91}" type="presParOf" srcId="{1F333271-3B04-4EC4-9272-CFD6008B17C4}" destId="{F183F500-7E58-4E97-B0EA-ECCD7509D5A8}" srcOrd="6" destOrd="0" presId="urn:microsoft.com/office/officeart/2005/8/layout/orgChart1"/>
    <dgm:cxn modelId="{101E610D-2B7D-420B-9A64-19BEFB0CCF9D}" type="presParOf" srcId="{1F333271-3B04-4EC4-9272-CFD6008B17C4}" destId="{98B5901B-3B9E-4A7B-BB2A-A00246850F03}" srcOrd="7" destOrd="0" presId="urn:microsoft.com/office/officeart/2005/8/layout/orgChart1"/>
    <dgm:cxn modelId="{F5E9DB29-1C9C-424B-99E0-574CE4E68D28}" type="presParOf" srcId="{98B5901B-3B9E-4A7B-BB2A-A00246850F03}" destId="{BEB852BD-0930-4D44-BC27-D726E28CFAC6}" srcOrd="0" destOrd="0" presId="urn:microsoft.com/office/officeart/2005/8/layout/orgChart1"/>
    <dgm:cxn modelId="{891A8515-A8E0-4A6E-810C-1D54626DD03D}" type="presParOf" srcId="{BEB852BD-0930-4D44-BC27-D726E28CFAC6}" destId="{ABA46E80-7D81-4BFC-B398-D1B38CFA0DDC}" srcOrd="0" destOrd="0" presId="urn:microsoft.com/office/officeart/2005/8/layout/orgChart1"/>
    <dgm:cxn modelId="{C5B199DF-ED2C-40D7-809B-CA83E22AAC85}" type="presParOf" srcId="{BEB852BD-0930-4D44-BC27-D726E28CFAC6}" destId="{32DF5634-51CB-4A27-9004-FDD84204E6B5}" srcOrd="1" destOrd="0" presId="urn:microsoft.com/office/officeart/2005/8/layout/orgChart1"/>
    <dgm:cxn modelId="{C6376820-8D3F-40AE-AD8B-0CDD1A6F2234}" type="presParOf" srcId="{98B5901B-3B9E-4A7B-BB2A-A00246850F03}" destId="{88DCC156-39DD-4483-AB3C-108C9D9D4E4A}" srcOrd="1" destOrd="0" presId="urn:microsoft.com/office/officeart/2005/8/layout/orgChart1"/>
    <dgm:cxn modelId="{F1EAE25B-4E41-4042-904B-0DAF08E0F648}" type="presParOf" srcId="{98B5901B-3B9E-4A7B-BB2A-A00246850F03}" destId="{7257A252-75EF-4081-9224-F632BC7D596B}" srcOrd="2" destOrd="0" presId="urn:microsoft.com/office/officeart/2005/8/layout/orgChart1"/>
    <dgm:cxn modelId="{947EBAFD-6836-42B5-B1DD-7A78CFC63B0F}" type="presParOf" srcId="{1F333271-3B04-4EC4-9272-CFD6008B17C4}" destId="{E3ADFA3E-5147-42F3-BAC1-C60248EE4286}" srcOrd="8" destOrd="0" presId="urn:microsoft.com/office/officeart/2005/8/layout/orgChart1"/>
    <dgm:cxn modelId="{560BB0AB-44C7-43CF-B265-D00BEB3704C6}" type="presParOf" srcId="{1F333271-3B04-4EC4-9272-CFD6008B17C4}" destId="{9ACF9FCB-840D-4840-A966-56D39639AF22}" srcOrd="9" destOrd="0" presId="urn:microsoft.com/office/officeart/2005/8/layout/orgChart1"/>
    <dgm:cxn modelId="{0C9C353E-B89C-40CE-BD80-197512EA2BED}" type="presParOf" srcId="{9ACF9FCB-840D-4840-A966-56D39639AF22}" destId="{969DC5E5-8F9C-4C92-B4A4-06E28D7835C0}" srcOrd="0" destOrd="0" presId="urn:microsoft.com/office/officeart/2005/8/layout/orgChart1"/>
    <dgm:cxn modelId="{DF1D8A5A-A55A-48F0-8642-D2C5660CB533}" type="presParOf" srcId="{969DC5E5-8F9C-4C92-B4A4-06E28D7835C0}" destId="{5B99F3B9-DC47-42F9-8837-C66C5C9C3C49}" srcOrd="0" destOrd="0" presId="urn:microsoft.com/office/officeart/2005/8/layout/orgChart1"/>
    <dgm:cxn modelId="{545677D8-34C4-4345-954B-986281F0ABEE}" type="presParOf" srcId="{969DC5E5-8F9C-4C92-B4A4-06E28D7835C0}" destId="{70B7A35E-15FA-47F9-BE7F-7EFB7432BF82}" srcOrd="1" destOrd="0" presId="urn:microsoft.com/office/officeart/2005/8/layout/orgChart1"/>
    <dgm:cxn modelId="{244CA147-2A0F-469B-94CF-600D250295A7}" type="presParOf" srcId="{9ACF9FCB-840D-4840-A966-56D39639AF22}" destId="{87F9882C-5954-4B41-A753-615F0FB08114}" srcOrd="1" destOrd="0" presId="urn:microsoft.com/office/officeart/2005/8/layout/orgChart1"/>
    <dgm:cxn modelId="{766BCE86-62BE-4476-A988-9806CAB2731D}" type="presParOf" srcId="{9ACF9FCB-840D-4840-A966-56D39639AF22}" destId="{B6E076D8-1876-4271-B64F-2CB0C29E1DD3}" srcOrd="2" destOrd="0" presId="urn:microsoft.com/office/officeart/2005/8/layout/orgChart1"/>
    <dgm:cxn modelId="{A48623A0-ADC2-4CB2-AC15-FA67B67810CB}" type="presParOf" srcId="{7EB8776B-1719-40D6-8C66-5CC6531F242E}" destId="{EC62C6D8-5CD6-49A0-B34B-F3F7AD3155D1}" srcOrd="2" destOrd="0" presId="urn:microsoft.com/office/officeart/2005/8/layout/orgChart1"/>
    <dgm:cxn modelId="{471B6B47-51FB-46CF-AC2E-CEBC4F7D479F}" type="presParOf" srcId="{AF1B113E-37F4-4593-B20F-FDA56DAF369D}" destId="{F8B0F48F-A8B7-4D12-8A98-DB13B9079B35}" srcOrd="2" destOrd="0" presId="urn:microsoft.com/office/officeart/2005/8/layout/orgChart1"/>
    <dgm:cxn modelId="{D3F6196B-0717-4663-9B00-5EE9F3ED2F31}" type="presParOf" srcId="{AF1B113E-37F4-4593-B20F-FDA56DAF369D}" destId="{99CB23A8-F14A-4F69-8D6E-392DC585005B}" srcOrd="3" destOrd="0" presId="urn:microsoft.com/office/officeart/2005/8/layout/orgChart1"/>
    <dgm:cxn modelId="{600E4935-351A-4E10-BAC2-8E2DC1521EBD}" type="presParOf" srcId="{99CB23A8-F14A-4F69-8D6E-392DC585005B}" destId="{A82B8C7E-C792-4906-A401-428BAECA352D}" srcOrd="0" destOrd="0" presId="urn:microsoft.com/office/officeart/2005/8/layout/orgChart1"/>
    <dgm:cxn modelId="{BE7F6F4D-C808-46E9-AD53-5E572338EBCC}" type="presParOf" srcId="{A82B8C7E-C792-4906-A401-428BAECA352D}" destId="{3DF63029-F1E2-408F-B6F0-F33E3EE1D874}" srcOrd="0" destOrd="0" presId="urn:microsoft.com/office/officeart/2005/8/layout/orgChart1"/>
    <dgm:cxn modelId="{6E0488D1-2742-48DB-9C22-43A91843308B}" type="presParOf" srcId="{A82B8C7E-C792-4906-A401-428BAECA352D}" destId="{9D9134AF-083D-491A-ACC3-890B52CBEFC8}" srcOrd="1" destOrd="0" presId="urn:microsoft.com/office/officeart/2005/8/layout/orgChart1"/>
    <dgm:cxn modelId="{B08E6CBE-934B-4405-AB71-F3EB887F5900}" type="presParOf" srcId="{99CB23A8-F14A-4F69-8D6E-392DC585005B}" destId="{98FC873C-54DB-412E-B43A-F0A9367F0F93}" srcOrd="1" destOrd="0" presId="urn:microsoft.com/office/officeart/2005/8/layout/orgChart1"/>
    <dgm:cxn modelId="{F5F53CF7-C4D1-4350-90BE-BBA509FA1776}" type="presParOf" srcId="{98FC873C-54DB-412E-B43A-F0A9367F0F93}" destId="{E4412F7C-8C32-4B0C-B7AD-50440E2259B3}" srcOrd="0" destOrd="0" presId="urn:microsoft.com/office/officeart/2005/8/layout/orgChart1"/>
    <dgm:cxn modelId="{1B802211-CA2A-4AB5-85E8-47ABECE62E23}" type="presParOf" srcId="{98FC873C-54DB-412E-B43A-F0A9367F0F93}" destId="{599B0D61-3E0A-4EB8-8F78-EF0CE5400B4B}" srcOrd="1" destOrd="0" presId="urn:microsoft.com/office/officeart/2005/8/layout/orgChart1"/>
    <dgm:cxn modelId="{91D7C3B4-40AA-40F5-B627-A2242ADED4FC}" type="presParOf" srcId="{599B0D61-3E0A-4EB8-8F78-EF0CE5400B4B}" destId="{E3750946-D87F-467E-87EE-0B0DEDDB08FC}" srcOrd="0" destOrd="0" presId="urn:microsoft.com/office/officeart/2005/8/layout/orgChart1"/>
    <dgm:cxn modelId="{6A782D74-180F-4B8E-B6CD-A9C3D5D947DD}" type="presParOf" srcId="{E3750946-D87F-467E-87EE-0B0DEDDB08FC}" destId="{24E8B4ED-1D36-4FB0-AF94-5348FE73FC96}" srcOrd="0" destOrd="0" presId="urn:microsoft.com/office/officeart/2005/8/layout/orgChart1"/>
    <dgm:cxn modelId="{1F7779AA-4869-43D9-84F2-BA8640325CE4}" type="presParOf" srcId="{E3750946-D87F-467E-87EE-0B0DEDDB08FC}" destId="{523E3053-026E-4DC5-87D0-14357BB5AE7B}" srcOrd="1" destOrd="0" presId="urn:microsoft.com/office/officeart/2005/8/layout/orgChart1"/>
    <dgm:cxn modelId="{D0DEF69C-FCA0-48D3-BA89-ABA22C49039D}" type="presParOf" srcId="{599B0D61-3E0A-4EB8-8F78-EF0CE5400B4B}" destId="{893A9A03-222B-44F3-9CD4-CFC33E9544F9}" srcOrd="1" destOrd="0" presId="urn:microsoft.com/office/officeart/2005/8/layout/orgChart1"/>
    <dgm:cxn modelId="{D39FE2B2-1C6B-4155-92D6-EC305BAE2827}" type="presParOf" srcId="{599B0D61-3E0A-4EB8-8F78-EF0CE5400B4B}" destId="{1CD88131-AC11-4D43-90B1-141B24F20D21}" srcOrd="2" destOrd="0" presId="urn:microsoft.com/office/officeart/2005/8/layout/orgChart1"/>
    <dgm:cxn modelId="{3113F0B2-5385-4914-AEBB-E545E3603E29}" type="presParOf" srcId="{99CB23A8-F14A-4F69-8D6E-392DC585005B}" destId="{2C2DC534-FD57-4553-BC47-DD5577C9DC8B}" srcOrd="2" destOrd="0" presId="urn:microsoft.com/office/officeart/2005/8/layout/orgChart1"/>
    <dgm:cxn modelId="{D79B9F61-37D8-4015-8678-79727D31025A}" type="presParOf" srcId="{AF1B113E-37F4-4593-B20F-FDA56DAF369D}" destId="{79DA2212-2BB2-40FB-AC39-5286D3B01EED}" srcOrd="4" destOrd="0" presId="urn:microsoft.com/office/officeart/2005/8/layout/orgChart1"/>
    <dgm:cxn modelId="{958220F5-771A-41BF-A721-8CD48C8B332F}" type="presParOf" srcId="{AF1B113E-37F4-4593-B20F-FDA56DAF369D}" destId="{EC106770-4521-4084-B812-0B92A9406A75}" srcOrd="5" destOrd="0" presId="urn:microsoft.com/office/officeart/2005/8/layout/orgChart1"/>
    <dgm:cxn modelId="{BF82EFCE-AED5-4956-A5DE-56E26AF51C02}" type="presParOf" srcId="{EC106770-4521-4084-B812-0B92A9406A75}" destId="{40C0DB9A-8C9F-477F-84BF-7B832D3FDFBC}" srcOrd="0" destOrd="0" presId="urn:microsoft.com/office/officeart/2005/8/layout/orgChart1"/>
    <dgm:cxn modelId="{E0B1E978-A5A0-4CBF-97F6-486D94A017E6}" type="presParOf" srcId="{40C0DB9A-8C9F-477F-84BF-7B832D3FDFBC}" destId="{33E3B968-8F35-466D-92DB-7164694AC1A0}" srcOrd="0" destOrd="0" presId="urn:microsoft.com/office/officeart/2005/8/layout/orgChart1"/>
    <dgm:cxn modelId="{5D701FF5-AF69-4AFB-9572-8B4E9EAAE125}" type="presParOf" srcId="{40C0DB9A-8C9F-477F-84BF-7B832D3FDFBC}" destId="{D7669065-A824-4115-95BF-BD7B0F8A4731}" srcOrd="1" destOrd="0" presId="urn:microsoft.com/office/officeart/2005/8/layout/orgChart1"/>
    <dgm:cxn modelId="{93280146-EE8A-4AF0-9434-EDFE7FDD2F15}" type="presParOf" srcId="{EC106770-4521-4084-B812-0B92A9406A75}" destId="{D4B8DC92-F9A1-4464-9D96-10B48F3B7D2E}" srcOrd="1" destOrd="0" presId="urn:microsoft.com/office/officeart/2005/8/layout/orgChart1"/>
    <dgm:cxn modelId="{5E9135ED-DB7A-4C1C-BA9F-FF53D137DC5A}" type="presParOf" srcId="{D4B8DC92-F9A1-4464-9D96-10B48F3B7D2E}" destId="{9D550A90-5D0D-4A47-A05B-F065B5C2C32B}" srcOrd="0" destOrd="0" presId="urn:microsoft.com/office/officeart/2005/8/layout/orgChart1"/>
    <dgm:cxn modelId="{E1672A10-8C59-43FA-8417-32AE3E653E40}" type="presParOf" srcId="{D4B8DC92-F9A1-4464-9D96-10B48F3B7D2E}" destId="{C93F9707-DBE7-467C-BDA4-EE7943DE3E1E}" srcOrd="1" destOrd="0" presId="urn:microsoft.com/office/officeart/2005/8/layout/orgChart1"/>
    <dgm:cxn modelId="{75221681-917E-4D9D-96FD-800B159C92FC}" type="presParOf" srcId="{C93F9707-DBE7-467C-BDA4-EE7943DE3E1E}" destId="{FEAE946F-6AC3-4601-99FC-144AB6C4FBF0}" srcOrd="0" destOrd="0" presId="urn:microsoft.com/office/officeart/2005/8/layout/orgChart1"/>
    <dgm:cxn modelId="{65373BA8-49BC-4EA5-A62C-3A90E8D2D47F}" type="presParOf" srcId="{FEAE946F-6AC3-4601-99FC-144AB6C4FBF0}" destId="{8679D1E0-D838-4AFC-9A9C-D0DF71ADA6C0}" srcOrd="0" destOrd="0" presId="urn:microsoft.com/office/officeart/2005/8/layout/orgChart1"/>
    <dgm:cxn modelId="{5FE0F5F5-E486-4FAC-86A1-2790609C4AF8}" type="presParOf" srcId="{FEAE946F-6AC3-4601-99FC-144AB6C4FBF0}" destId="{2CAFBB35-3C4C-4331-97B1-629A15F74CEA}" srcOrd="1" destOrd="0" presId="urn:microsoft.com/office/officeart/2005/8/layout/orgChart1"/>
    <dgm:cxn modelId="{FA9CFF9D-53AF-4634-8536-70085503A387}" type="presParOf" srcId="{C93F9707-DBE7-467C-BDA4-EE7943DE3E1E}" destId="{B1AE8EC9-C904-4510-8A5A-61720AE0F622}" srcOrd="1" destOrd="0" presId="urn:microsoft.com/office/officeart/2005/8/layout/orgChart1"/>
    <dgm:cxn modelId="{3977C4B5-1475-49C3-A0D3-DB6F7881E381}" type="presParOf" srcId="{C93F9707-DBE7-467C-BDA4-EE7943DE3E1E}" destId="{DB9C8B18-7858-40DF-97A7-9A043FA3BD24}" srcOrd="2" destOrd="0" presId="urn:microsoft.com/office/officeart/2005/8/layout/orgChart1"/>
    <dgm:cxn modelId="{AD0A89F8-E5D8-4A05-8208-527A9D9AE586}" type="presParOf" srcId="{D4B8DC92-F9A1-4464-9D96-10B48F3B7D2E}" destId="{12DD9539-C250-4B12-BDC9-5A9F804A1A1C}" srcOrd="2" destOrd="0" presId="urn:microsoft.com/office/officeart/2005/8/layout/orgChart1"/>
    <dgm:cxn modelId="{D02B61BF-1A09-4FD6-8E55-D7B131B8D1E8}" type="presParOf" srcId="{D4B8DC92-F9A1-4464-9D96-10B48F3B7D2E}" destId="{566CE7CA-74BC-41A6-AEEE-BAFEBEE050B0}" srcOrd="3" destOrd="0" presId="urn:microsoft.com/office/officeart/2005/8/layout/orgChart1"/>
    <dgm:cxn modelId="{359F54C2-68DA-445A-AF3F-32A3AE62EAF5}" type="presParOf" srcId="{566CE7CA-74BC-41A6-AEEE-BAFEBEE050B0}" destId="{9B8C104B-E537-465F-88B0-AB535ED10C9C}" srcOrd="0" destOrd="0" presId="urn:microsoft.com/office/officeart/2005/8/layout/orgChart1"/>
    <dgm:cxn modelId="{02F62BA2-248F-4BA4-BD4F-77B18B2D2BA0}" type="presParOf" srcId="{9B8C104B-E537-465F-88B0-AB535ED10C9C}" destId="{69781178-6AFB-4F51-889E-C90C4217FA5A}" srcOrd="0" destOrd="0" presId="urn:microsoft.com/office/officeart/2005/8/layout/orgChart1"/>
    <dgm:cxn modelId="{76F19241-14F4-4FC2-8462-A066AD6EAC91}" type="presParOf" srcId="{9B8C104B-E537-465F-88B0-AB535ED10C9C}" destId="{641D32F1-5357-4931-9A3F-8F237B42CFEF}" srcOrd="1" destOrd="0" presId="urn:microsoft.com/office/officeart/2005/8/layout/orgChart1"/>
    <dgm:cxn modelId="{923B05EA-C7F4-49D7-A44E-BB45B692A674}" type="presParOf" srcId="{566CE7CA-74BC-41A6-AEEE-BAFEBEE050B0}" destId="{E430FD35-0A76-4760-AEBA-93B9523B40E0}" srcOrd="1" destOrd="0" presId="urn:microsoft.com/office/officeart/2005/8/layout/orgChart1"/>
    <dgm:cxn modelId="{A90D4074-DF01-4996-A736-32464D6E3039}" type="presParOf" srcId="{566CE7CA-74BC-41A6-AEEE-BAFEBEE050B0}" destId="{A53FE232-4E1D-4597-A986-F64AC16CEB32}" srcOrd="2" destOrd="0" presId="urn:microsoft.com/office/officeart/2005/8/layout/orgChart1"/>
    <dgm:cxn modelId="{2EF2FF8D-076F-4711-BCBD-C56F4A0DB3ED}" type="presParOf" srcId="{D4B8DC92-F9A1-4464-9D96-10B48F3B7D2E}" destId="{D8868FC7-9F18-47D1-A934-C51A082B7091}" srcOrd="4" destOrd="0" presId="urn:microsoft.com/office/officeart/2005/8/layout/orgChart1"/>
    <dgm:cxn modelId="{E5465F42-8071-4084-8389-2CA3A19DEE02}" type="presParOf" srcId="{D4B8DC92-F9A1-4464-9D96-10B48F3B7D2E}" destId="{2E27A31A-A343-41B2-B283-DFD9CD03C8B0}" srcOrd="5" destOrd="0" presId="urn:microsoft.com/office/officeart/2005/8/layout/orgChart1"/>
    <dgm:cxn modelId="{1E0D288B-16F0-4E2F-93C7-971C7BE62907}" type="presParOf" srcId="{2E27A31A-A343-41B2-B283-DFD9CD03C8B0}" destId="{9995515A-36BA-4783-B522-33FB4CDE41BA}" srcOrd="0" destOrd="0" presId="urn:microsoft.com/office/officeart/2005/8/layout/orgChart1"/>
    <dgm:cxn modelId="{492D71AC-854D-4BED-A579-18BBE84309D3}" type="presParOf" srcId="{9995515A-36BA-4783-B522-33FB4CDE41BA}" destId="{6B0A5999-3939-4392-A240-FF543D0F780A}" srcOrd="0" destOrd="0" presId="urn:microsoft.com/office/officeart/2005/8/layout/orgChart1"/>
    <dgm:cxn modelId="{A590C323-9C65-41A7-B568-A82B65683D9D}" type="presParOf" srcId="{9995515A-36BA-4783-B522-33FB4CDE41BA}" destId="{E0A74D05-6345-45A1-B023-CDD72D793BC7}" srcOrd="1" destOrd="0" presId="urn:microsoft.com/office/officeart/2005/8/layout/orgChart1"/>
    <dgm:cxn modelId="{128E22D2-0749-43F8-BF58-47C710827BAF}" type="presParOf" srcId="{2E27A31A-A343-41B2-B283-DFD9CD03C8B0}" destId="{E4B08DD7-4359-4F36-BCEF-30C16DD31349}" srcOrd="1" destOrd="0" presId="urn:microsoft.com/office/officeart/2005/8/layout/orgChart1"/>
    <dgm:cxn modelId="{7AA7FDA1-9C7D-4731-A821-02020DE6BE8E}" type="presParOf" srcId="{2E27A31A-A343-41B2-B283-DFD9CD03C8B0}" destId="{38B91AE1-AB8B-48CA-BF7D-9035E98C9708}" srcOrd="2" destOrd="0" presId="urn:microsoft.com/office/officeart/2005/8/layout/orgChart1"/>
    <dgm:cxn modelId="{7300427B-BD4A-4198-BDDE-61B1011A5814}" type="presParOf" srcId="{EC106770-4521-4084-B812-0B92A9406A75}" destId="{B3F9B28A-7CC1-46A6-896F-FFA92C03D397}" srcOrd="2" destOrd="0" presId="urn:microsoft.com/office/officeart/2005/8/layout/orgChart1"/>
    <dgm:cxn modelId="{D4136747-A3E5-4E91-9B52-FC30B93845BE}" type="presParOf" srcId="{AF1B113E-37F4-4593-B20F-FDA56DAF369D}" destId="{FF65960C-6FBC-482E-A610-2CFB089DB5AE}" srcOrd="6" destOrd="0" presId="urn:microsoft.com/office/officeart/2005/8/layout/orgChart1"/>
    <dgm:cxn modelId="{B04AA265-D9B5-44C2-AA3A-341C30FBB983}" type="presParOf" srcId="{AF1B113E-37F4-4593-B20F-FDA56DAF369D}" destId="{5583BFEF-BF84-4693-9FFC-5A6A95B11C7A}" srcOrd="7" destOrd="0" presId="urn:microsoft.com/office/officeart/2005/8/layout/orgChart1"/>
    <dgm:cxn modelId="{49974C7D-5F36-42B6-A6B6-DD3943E10D84}" type="presParOf" srcId="{5583BFEF-BF84-4693-9FFC-5A6A95B11C7A}" destId="{21D5558F-9373-4714-B859-D1778C2E1248}" srcOrd="0" destOrd="0" presId="urn:microsoft.com/office/officeart/2005/8/layout/orgChart1"/>
    <dgm:cxn modelId="{C8482CD5-1ADD-485B-B297-84272DA9BF68}" type="presParOf" srcId="{21D5558F-9373-4714-B859-D1778C2E1248}" destId="{552A1C01-028C-429E-98F1-D970FC1409BF}" srcOrd="0" destOrd="0" presId="urn:microsoft.com/office/officeart/2005/8/layout/orgChart1"/>
    <dgm:cxn modelId="{9C8C3A7E-F091-41D3-BDB7-0112DC8ADF62}" type="presParOf" srcId="{21D5558F-9373-4714-B859-D1778C2E1248}" destId="{8200D537-2036-4657-A262-084A4ABFFF79}" srcOrd="1" destOrd="0" presId="urn:microsoft.com/office/officeart/2005/8/layout/orgChart1"/>
    <dgm:cxn modelId="{54615D8A-FE91-4681-A24E-191135403ADC}" type="presParOf" srcId="{5583BFEF-BF84-4693-9FFC-5A6A95B11C7A}" destId="{13FD862D-AC27-4FCA-8849-852D6F4098A3}" srcOrd="1" destOrd="0" presId="urn:microsoft.com/office/officeart/2005/8/layout/orgChart1"/>
    <dgm:cxn modelId="{1E2A30A7-0B63-4887-9566-9F86D6CF604B}" type="presParOf" srcId="{13FD862D-AC27-4FCA-8849-852D6F4098A3}" destId="{C3AC83EE-2261-4783-B22C-7A5DE0121399}" srcOrd="0" destOrd="0" presId="urn:microsoft.com/office/officeart/2005/8/layout/orgChart1"/>
    <dgm:cxn modelId="{DDF9E4A3-5C96-43F7-B269-0C374C5AFC75}" type="presParOf" srcId="{13FD862D-AC27-4FCA-8849-852D6F4098A3}" destId="{1E3BFDCF-5118-4E61-97FE-26498E1AF5A6}" srcOrd="1" destOrd="0" presId="urn:microsoft.com/office/officeart/2005/8/layout/orgChart1"/>
    <dgm:cxn modelId="{EBA7C311-ABB9-43F9-AC41-96C0DBF9F0DF}" type="presParOf" srcId="{1E3BFDCF-5118-4E61-97FE-26498E1AF5A6}" destId="{9EF943DB-0A95-46D9-B408-8C2D4A93D148}" srcOrd="0" destOrd="0" presId="urn:microsoft.com/office/officeart/2005/8/layout/orgChart1"/>
    <dgm:cxn modelId="{17AF0156-215A-441B-86BE-F6F7F11FEF5F}" type="presParOf" srcId="{9EF943DB-0A95-46D9-B408-8C2D4A93D148}" destId="{99CAEEF9-10D9-48D4-8261-9D7BA47F283A}" srcOrd="0" destOrd="0" presId="urn:microsoft.com/office/officeart/2005/8/layout/orgChart1"/>
    <dgm:cxn modelId="{19075645-D4C9-41D9-A091-4E178842C151}" type="presParOf" srcId="{9EF943DB-0A95-46D9-B408-8C2D4A93D148}" destId="{11358CFE-AEFF-4F34-A7AA-A89FD54270D9}" srcOrd="1" destOrd="0" presId="urn:microsoft.com/office/officeart/2005/8/layout/orgChart1"/>
    <dgm:cxn modelId="{56FC2F8A-656F-4CEB-A581-298BCA910081}" type="presParOf" srcId="{1E3BFDCF-5118-4E61-97FE-26498E1AF5A6}" destId="{E724257B-80B9-46F6-B2CC-D1A2A0011061}" srcOrd="1" destOrd="0" presId="urn:microsoft.com/office/officeart/2005/8/layout/orgChart1"/>
    <dgm:cxn modelId="{5B2EF738-0371-40D4-816C-D71580CF24E3}" type="presParOf" srcId="{1E3BFDCF-5118-4E61-97FE-26498E1AF5A6}" destId="{CBF82D31-C6B5-4646-8A41-450DABD09EB0}" srcOrd="2" destOrd="0" presId="urn:microsoft.com/office/officeart/2005/8/layout/orgChart1"/>
    <dgm:cxn modelId="{FCAED2D0-C8E6-40A1-A160-97E86EC3D343}" type="presParOf" srcId="{13FD862D-AC27-4FCA-8849-852D6F4098A3}" destId="{773B97AF-6624-4650-BB8E-A08C2FA72136}" srcOrd="2" destOrd="0" presId="urn:microsoft.com/office/officeart/2005/8/layout/orgChart1"/>
    <dgm:cxn modelId="{E79EC3CB-74AB-4B00-B23C-310710FF8D72}" type="presParOf" srcId="{13FD862D-AC27-4FCA-8849-852D6F4098A3}" destId="{2020A74E-65A6-47C3-8BB4-2D2A25A0529A}" srcOrd="3" destOrd="0" presId="urn:microsoft.com/office/officeart/2005/8/layout/orgChart1"/>
    <dgm:cxn modelId="{41C82C71-56FE-40DB-99EF-6DC9BF10FDC0}" type="presParOf" srcId="{2020A74E-65A6-47C3-8BB4-2D2A25A0529A}" destId="{0688157F-8B64-4991-9A80-8454CFD64F5E}" srcOrd="0" destOrd="0" presId="urn:microsoft.com/office/officeart/2005/8/layout/orgChart1"/>
    <dgm:cxn modelId="{B0BCB548-4C0A-4C97-A411-2B16A1E90211}" type="presParOf" srcId="{0688157F-8B64-4991-9A80-8454CFD64F5E}" destId="{ECFEDDFF-1171-4FBE-B2AA-4EF7CE129DC3}" srcOrd="0" destOrd="0" presId="urn:microsoft.com/office/officeart/2005/8/layout/orgChart1"/>
    <dgm:cxn modelId="{4DDDB20C-3FE5-4188-B485-5DA978EB308D}" type="presParOf" srcId="{0688157F-8B64-4991-9A80-8454CFD64F5E}" destId="{48FBAE8E-230C-4F36-B428-9A343D9296BF}" srcOrd="1" destOrd="0" presId="urn:microsoft.com/office/officeart/2005/8/layout/orgChart1"/>
    <dgm:cxn modelId="{DE77CE35-8588-49F6-8F38-EBBF533CD2E6}" type="presParOf" srcId="{2020A74E-65A6-47C3-8BB4-2D2A25A0529A}" destId="{8F5A0BFE-DB70-44B6-9ED8-0998EC9C652F}" srcOrd="1" destOrd="0" presId="urn:microsoft.com/office/officeart/2005/8/layout/orgChart1"/>
    <dgm:cxn modelId="{64B30631-D94E-4D84-95DD-C5D19F800C41}" type="presParOf" srcId="{2020A74E-65A6-47C3-8BB4-2D2A25A0529A}" destId="{456E07CF-0C4E-4F6E-9052-DFA0E756E979}" srcOrd="2" destOrd="0" presId="urn:microsoft.com/office/officeart/2005/8/layout/orgChart1"/>
    <dgm:cxn modelId="{3431B9D0-20F8-4227-9953-050AF8399CF8}" type="presParOf" srcId="{13FD862D-AC27-4FCA-8849-852D6F4098A3}" destId="{64A614A6-3BC9-4123-9D18-C87651250174}" srcOrd="4" destOrd="0" presId="urn:microsoft.com/office/officeart/2005/8/layout/orgChart1"/>
    <dgm:cxn modelId="{A651C96B-58A4-47C2-9ADC-42A9EAD23D4E}" type="presParOf" srcId="{13FD862D-AC27-4FCA-8849-852D6F4098A3}" destId="{7D938C02-53A7-427E-84D3-10174ACD24B8}" srcOrd="5" destOrd="0" presId="urn:microsoft.com/office/officeart/2005/8/layout/orgChart1"/>
    <dgm:cxn modelId="{113E8978-F30C-4401-9B77-B23FF6176A91}" type="presParOf" srcId="{7D938C02-53A7-427E-84D3-10174ACD24B8}" destId="{3A79428D-24F6-4A81-A3BA-B374C3049560}" srcOrd="0" destOrd="0" presId="urn:microsoft.com/office/officeart/2005/8/layout/orgChart1"/>
    <dgm:cxn modelId="{BA193B09-8EA5-47FB-A48C-F98A84CB9B0A}" type="presParOf" srcId="{3A79428D-24F6-4A81-A3BA-B374C3049560}" destId="{107C2060-5F2A-43AA-8727-5013C085B3C2}" srcOrd="0" destOrd="0" presId="urn:microsoft.com/office/officeart/2005/8/layout/orgChart1"/>
    <dgm:cxn modelId="{EDDC90DE-7761-47B5-9F6A-D4FE2FDCC612}" type="presParOf" srcId="{3A79428D-24F6-4A81-A3BA-B374C3049560}" destId="{EB75A729-E427-4118-B84B-F9BA20F1CD8A}" srcOrd="1" destOrd="0" presId="urn:microsoft.com/office/officeart/2005/8/layout/orgChart1"/>
    <dgm:cxn modelId="{F9E923CA-53D4-4DA5-A1C4-F60387ECDD40}" type="presParOf" srcId="{7D938C02-53A7-427E-84D3-10174ACD24B8}" destId="{58088446-45BE-49A6-8A73-F526C79FF502}" srcOrd="1" destOrd="0" presId="urn:microsoft.com/office/officeart/2005/8/layout/orgChart1"/>
    <dgm:cxn modelId="{03DC0E7A-44E5-4202-A695-615CAF38176D}" type="presParOf" srcId="{7D938C02-53A7-427E-84D3-10174ACD24B8}" destId="{47EDF111-30FA-497D-ADB8-423674E5B5EF}" srcOrd="2" destOrd="0" presId="urn:microsoft.com/office/officeart/2005/8/layout/orgChart1"/>
    <dgm:cxn modelId="{AE2724DA-9A11-493A-9211-86C62A056FD8}" type="presParOf" srcId="{13FD862D-AC27-4FCA-8849-852D6F4098A3}" destId="{A1082D79-7F85-4205-BBA9-C885AF33C8CA}" srcOrd="6" destOrd="0" presId="urn:microsoft.com/office/officeart/2005/8/layout/orgChart1"/>
    <dgm:cxn modelId="{4DDFEF87-FC64-42C5-AD40-51122047BFBE}" type="presParOf" srcId="{13FD862D-AC27-4FCA-8849-852D6F4098A3}" destId="{AEB44F69-EF47-497F-9CC9-9B8B42B1E0BA}" srcOrd="7" destOrd="0" presId="urn:microsoft.com/office/officeart/2005/8/layout/orgChart1"/>
    <dgm:cxn modelId="{30F96961-BA09-4CDD-8643-AC2F886384CA}" type="presParOf" srcId="{AEB44F69-EF47-497F-9CC9-9B8B42B1E0BA}" destId="{C9896841-E189-4BC4-A709-E25C4832B81C}" srcOrd="0" destOrd="0" presId="urn:microsoft.com/office/officeart/2005/8/layout/orgChart1"/>
    <dgm:cxn modelId="{72B1EA7E-801A-4F5E-ADC0-5EC2A2152BAA}" type="presParOf" srcId="{C9896841-E189-4BC4-A709-E25C4832B81C}" destId="{247F549F-9F85-49C7-8530-2403D5E4F7F1}" srcOrd="0" destOrd="0" presId="urn:microsoft.com/office/officeart/2005/8/layout/orgChart1"/>
    <dgm:cxn modelId="{A7F4A774-90CF-426C-90EC-F8028BE04E43}" type="presParOf" srcId="{C9896841-E189-4BC4-A709-E25C4832B81C}" destId="{258A5914-B5D4-42A0-AF22-EAC13AF8545E}" srcOrd="1" destOrd="0" presId="urn:microsoft.com/office/officeart/2005/8/layout/orgChart1"/>
    <dgm:cxn modelId="{CA0D59F4-F846-43CE-925F-358077E7439A}" type="presParOf" srcId="{AEB44F69-EF47-497F-9CC9-9B8B42B1E0BA}" destId="{1BB7BCE6-1050-4092-AE99-D04B6027597D}" srcOrd="1" destOrd="0" presId="urn:microsoft.com/office/officeart/2005/8/layout/orgChart1"/>
    <dgm:cxn modelId="{A10295B3-BE4C-4D41-90CE-12573BB41E05}" type="presParOf" srcId="{AEB44F69-EF47-497F-9CC9-9B8B42B1E0BA}" destId="{EC76F549-2536-42BA-BD7F-45DD8603D175}" srcOrd="2" destOrd="0" presId="urn:microsoft.com/office/officeart/2005/8/layout/orgChart1"/>
    <dgm:cxn modelId="{5DBE3E39-E717-4833-BD40-C5518099C707}" type="presParOf" srcId="{5583BFEF-BF84-4693-9FFC-5A6A95B11C7A}" destId="{67EFE409-D5BF-45FF-9615-5DA8D1116A71}" srcOrd="2" destOrd="0" presId="urn:microsoft.com/office/officeart/2005/8/layout/orgChart1"/>
    <dgm:cxn modelId="{095ACA40-70FF-466D-847A-7A3BD4CBDDEE}" type="presParOf" srcId="{BE249549-A0FF-4C50-A79F-B408A2B1FA90}" destId="{ED3CB694-099B-479A-BD18-4C2BD551DC1B}" srcOrd="2" destOrd="0" presId="urn:microsoft.com/office/officeart/2005/8/layout/orgChart1"/>
    <dgm:cxn modelId="{7A874387-FA15-405F-8F1D-04DA993D937E}" type="presParOf" srcId="{ED3CB694-099B-479A-BD18-4C2BD551DC1B}" destId="{6C3FFD7A-9F4C-4E7D-A5EE-66092CBFC731}" srcOrd="0" destOrd="0" presId="urn:microsoft.com/office/officeart/2005/8/layout/orgChart1"/>
    <dgm:cxn modelId="{DE76CA16-CAB2-4716-B521-C68E26520C68}" type="presParOf" srcId="{ED3CB694-099B-479A-BD18-4C2BD551DC1B}" destId="{22A83250-C0E1-45B0-9596-E13909056BEF}" srcOrd="1" destOrd="0" presId="urn:microsoft.com/office/officeart/2005/8/layout/orgChart1"/>
    <dgm:cxn modelId="{95C73444-2AE0-4C38-9B05-739914A4F470}" type="presParOf" srcId="{22A83250-C0E1-45B0-9596-E13909056BEF}" destId="{78BF3CA9-BD6C-48AC-85E0-519F31D664E7}" srcOrd="0" destOrd="0" presId="urn:microsoft.com/office/officeart/2005/8/layout/orgChart1"/>
    <dgm:cxn modelId="{258BD66F-7C54-49BB-85D0-6DAC4093853C}" type="presParOf" srcId="{78BF3CA9-BD6C-48AC-85E0-519F31D664E7}" destId="{6362A08E-1195-4519-920D-8E03B755E847}" srcOrd="0" destOrd="0" presId="urn:microsoft.com/office/officeart/2005/8/layout/orgChart1"/>
    <dgm:cxn modelId="{013FEF19-ABC2-4718-93FA-5FA3B74DB9B7}" type="presParOf" srcId="{78BF3CA9-BD6C-48AC-85E0-519F31D664E7}" destId="{83FBBB2D-8E17-42F7-A9EC-594C688E76E4}" srcOrd="1" destOrd="0" presId="urn:microsoft.com/office/officeart/2005/8/layout/orgChart1"/>
    <dgm:cxn modelId="{F22E031A-65DE-45C0-8CCF-F42637B5C4D0}" type="presParOf" srcId="{22A83250-C0E1-45B0-9596-E13909056BEF}" destId="{7D8FA420-95C0-4323-B937-3129B184A335}" srcOrd="1" destOrd="0" presId="urn:microsoft.com/office/officeart/2005/8/layout/orgChart1"/>
    <dgm:cxn modelId="{46266E64-4062-456E-86C8-D42375E9440A}" type="presParOf" srcId="{22A83250-C0E1-45B0-9596-E13909056BEF}" destId="{290978F1-69D4-4353-B470-0829276DA02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FFD7A-9F4C-4E7D-A5EE-66092CBFC731}">
      <dsp:nvSpPr>
        <dsp:cNvPr id="0" name=""/>
        <dsp:cNvSpPr/>
      </dsp:nvSpPr>
      <dsp:spPr>
        <a:xfrm>
          <a:off x="6054038" y="614394"/>
          <a:ext cx="111223" cy="487266"/>
        </a:xfrm>
        <a:custGeom>
          <a:avLst/>
          <a:gdLst/>
          <a:ahLst/>
          <a:cxnLst/>
          <a:rect l="0" t="0" r="0" b="0"/>
          <a:pathLst>
            <a:path>
              <a:moveTo>
                <a:pt x="111223" y="0"/>
              </a:moveTo>
              <a:lnTo>
                <a:pt x="111223" y="487266"/>
              </a:lnTo>
              <a:lnTo>
                <a:pt x="0" y="487266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082D79-7F85-4205-BBA9-C885AF33C8CA}">
      <dsp:nvSpPr>
        <dsp:cNvPr id="0" name=""/>
        <dsp:cNvSpPr/>
      </dsp:nvSpPr>
      <dsp:spPr>
        <a:xfrm>
          <a:off x="8813452" y="2118566"/>
          <a:ext cx="158891" cy="27435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3524"/>
              </a:lnTo>
              <a:lnTo>
                <a:pt x="158891" y="2743524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A614A6-3BC9-4123-9D18-C87651250174}">
      <dsp:nvSpPr>
        <dsp:cNvPr id="0" name=""/>
        <dsp:cNvSpPr/>
      </dsp:nvSpPr>
      <dsp:spPr>
        <a:xfrm>
          <a:off x="8813452" y="2118566"/>
          <a:ext cx="158891" cy="19914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1438"/>
              </a:lnTo>
              <a:lnTo>
                <a:pt x="158891" y="1991438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3B97AF-6624-4650-BB8E-A08C2FA72136}">
      <dsp:nvSpPr>
        <dsp:cNvPr id="0" name=""/>
        <dsp:cNvSpPr/>
      </dsp:nvSpPr>
      <dsp:spPr>
        <a:xfrm>
          <a:off x="8813452" y="2118566"/>
          <a:ext cx="158891" cy="12393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9352"/>
              </a:lnTo>
              <a:lnTo>
                <a:pt x="158891" y="1239352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AC83EE-2261-4783-B22C-7A5DE0121399}">
      <dsp:nvSpPr>
        <dsp:cNvPr id="0" name=""/>
        <dsp:cNvSpPr/>
      </dsp:nvSpPr>
      <dsp:spPr>
        <a:xfrm>
          <a:off x="8813452" y="2118566"/>
          <a:ext cx="158891" cy="487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66"/>
              </a:lnTo>
              <a:lnTo>
                <a:pt x="158891" y="487266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65960C-6FBC-482E-A610-2CFB089DB5AE}">
      <dsp:nvSpPr>
        <dsp:cNvPr id="0" name=""/>
        <dsp:cNvSpPr/>
      </dsp:nvSpPr>
      <dsp:spPr>
        <a:xfrm>
          <a:off x="6165261" y="614394"/>
          <a:ext cx="3071900" cy="974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3309"/>
              </a:lnTo>
              <a:lnTo>
                <a:pt x="3071900" y="863309"/>
              </a:lnTo>
              <a:lnTo>
                <a:pt x="3071900" y="97453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868FC7-9F18-47D1-A934-C51A082B7091}">
      <dsp:nvSpPr>
        <dsp:cNvPr id="0" name=""/>
        <dsp:cNvSpPr/>
      </dsp:nvSpPr>
      <dsp:spPr>
        <a:xfrm>
          <a:off x="7531728" y="2118566"/>
          <a:ext cx="158891" cy="19914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1438"/>
              </a:lnTo>
              <a:lnTo>
                <a:pt x="158891" y="1991438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DD9539-C250-4B12-BDC9-5A9F804A1A1C}">
      <dsp:nvSpPr>
        <dsp:cNvPr id="0" name=""/>
        <dsp:cNvSpPr/>
      </dsp:nvSpPr>
      <dsp:spPr>
        <a:xfrm>
          <a:off x="7531728" y="2118566"/>
          <a:ext cx="158891" cy="12393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9352"/>
              </a:lnTo>
              <a:lnTo>
                <a:pt x="158891" y="1239352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50A90-5D0D-4A47-A05B-F065B5C2C32B}">
      <dsp:nvSpPr>
        <dsp:cNvPr id="0" name=""/>
        <dsp:cNvSpPr/>
      </dsp:nvSpPr>
      <dsp:spPr>
        <a:xfrm>
          <a:off x="7531728" y="2118566"/>
          <a:ext cx="158891" cy="487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66"/>
              </a:lnTo>
              <a:lnTo>
                <a:pt x="158891" y="487266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DA2212-2BB2-40FB-AC39-5286D3B01EED}">
      <dsp:nvSpPr>
        <dsp:cNvPr id="0" name=""/>
        <dsp:cNvSpPr/>
      </dsp:nvSpPr>
      <dsp:spPr>
        <a:xfrm>
          <a:off x="6165261" y="614394"/>
          <a:ext cx="1790176" cy="974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3309"/>
              </a:lnTo>
              <a:lnTo>
                <a:pt x="1790176" y="863309"/>
              </a:lnTo>
              <a:lnTo>
                <a:pt x="1790176" y="97453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412F7C-8C32-4B0C-B7AD-50440E2259B3}">
      <dsp:nvSpPr>
        <dsp:cNvPr id="0" name=""/>
        <dsp:cNvSpPr/>
      </dsp:nvSpPr>
      <dsp:spPr>
        <a:xfrm>
          <a:off x="6250004" y="2118566"/>
          <a:ext cx="158891" cy="487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66"/>
              </a:lnTo>
              <a:lnTo>
                <a:pt x="158891" y="487266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B0F48F-A8B7-4D12-8A98-DB13B9079B35}">
      <dsp:nvSpPr>
        <dsp:cNvPr id="0" name=""/>
        <dsp:cNvSpPr/>
      </dsp:nvSpPr>
      <dsp:spPr>
        <a:xfrm>
          <a:off x="6165261" y="614394"/>
          <a:ext cx="508452" cy="974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3309"/>
              </a:lnTo>
              <a:lnTo>
                <a:pt x="508452" y="863309"/>
              </a:lnTo>
              <a:lnTo>
                <a:pt x="508452" y="97453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ADFA3E-5147-42F3-BAC1-C60248EE4286}">
      <dsp:nvSpPr>
        <dsp:cNvPr id="0" name=""/>
        <dsp:cNvSpPr/>
      </dsp:nvSpPr>
      <dsp:spPr>
        <a:xfrm>
          <a:off x="3093361" y="2118566"/>
          <a:ext cx="2563447" cy="222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223"/>
              </a:lnTo>
              <a:lnTo>
                <a:pt x="2563447" y="111223"/>
              </a:lnTo>
              <a:lnTo>
                <a:pt x="2563447" y="22244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83F500-7E58-4E97-B0EA-ECCD7509D5A8}">
      <dsp:nvSpPr>
        <dsp:cNvPr id="0" name=""/>
        <dsp:cNvSpPr/>
      </dsp:nvSpPr>
      <dsp:spPr>
        <a:xfrm>
          <a:off x="3093361" y="2118566"/>
          <a:ext cx="1281723" cy="222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223"/>
              </a:lnTo>
              <a:lnTo>
                <a:pt x="1281723" y="111223"/>
              </a:lnTo>
              <a:lnTo>
                <a:pt x="1281723" y="22244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A7246C-1629-4C6E-B184-E9D0773E5FD1}">
      <dsp:nvSpPr>
        <dsp:cNvPr id="0" name=""/>
        <dsp:cNvSpPr/>
      </dsp:nvSpPr>
      <dsp:spPr>
        <a:xfrm>
          <a:off x="3045957" y="2118566"/>
          <a:ext cx="91440" cy="214625"/>
        </a:xfrm>
        <a:custGeom>
          <a:avLst/>
          <a:gdLst/>
          <a:ahLst/>
          <a:cxnLst/>
          <a:rect l="0" t="0" r="0" b="0"/>
          <a:pathLst>
            <a:path>
              <a:moveTo>
                <a:pt x="47404" y="0"/>
              </a:moveTo>
              <a:lnTo>
                <a:pt x="47404" y="103401"/>
              </a:lnTo>
              <a:lnTo>
                <a:pt x="45720" y="103401"/>
              </a:lnTo>
              <a:lnTo>
                <a:pt x="45720" y="214625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0E9975-1C45-4679-8412-74F6877C5A6E}">
      <dsp:nvSpPr>
        <dsp:cNvPr id="0" name=""/>
        <dsp:cNvSpPr/>
      </dsp:nvSpPr>
      <dsp:spPr>
        <a:xfrm>
          <a:off x="1387927" y="2870652"/>
          <a:ext cx="158891" cy="487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66"/>
              </a:lnTo>
              <a:lnTo>
                <a:pt x="158891" y="487266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5AAF5C-B2F6-472C-A425-225368034E40}">
      <dsp:nvSpPr>
        <dsp:cNvPr id="0" name=""/>
        <dsp:cNvSpPr/>
      </dsp:nvSpPr>
      <dsp:spPr>
        <a:xfrm>
          <a:off x="1811637" y="2118566"/>
          <a:ext cx="1281723" cy="222447"/>
        </a:xfrm>
        <a:custGeom>
          <a:avLst/>
          <a:gdLst/>
          <a:ahLst/>
          <a:cxnLst/>
          <a:rect l="0" t="0" r="0" b="0"/>
          <a:pathLst>
            <a:path>
              <a:moveTo>
                <a:pt x="1281723" y="0"/>
              </a:moveTo>
              <a:lnTo>
                <a:pt x="1281723" y="111223"/>
              </a:lnTo>
              <a:lnTo>
                <a:pt x="0" y="111223"/>
              </a:lnTo>
              <a:lnTo>
                <a:pt x="0" y="22244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991362-6397-4991-8BE2-0948CAE0A5DA}">
      <dsp:nvSpPr>
        <dsp:cNvPr id="0" name=""/>
        <dsp:cNvSpPr/>
      </dsp:nvSpPr>
      <dsp:spPr>
        <a:xfrm>
          <a:off x="529913" y="2118566"/>
          <a:ext cx="2563447" cy="222447"/>
        </a:xfrm>
        <a:custGeom>
          <a:avLst/>
          <a:gdLst/>
          <a:ahLst/>
          <a:cxnLst/>
          <a:rect l="0" t="0" r="0" b="0"/>
          <a:pathLst>
            <a:path>
              <a:moveTo>
                <a:pt x="2563447" y="0"/>
              </a:moveTo>
              <a:lnTo>
                <a:pt x="2563447" y="111223"/>
              </a:lnTo>
              <a:lnTo>
                <a:pt x="0" y="111223"/>
              </a:lnTo>
              <a:lnTo>
                <a:pt x="0" y="22244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0D152C-7FB0-445D-9AA9-F35CBF503307}">
      <dsp:nvSpPr>
        <dsp:cNvPr id="0" name=""/>
        <dsp:cNvSpPr/>
      </dsp:nvSpPr>
      <dsp:spPr>
        <a:xfrm>
          <a:off x="3093361" y="614394"/>
          <a:ext cx="3071900" cy="974533"/>
        </a:xfrm>
        <a:custGeom>
          <a:avLst/>
          <a:gdLst/>
          <a:ahLst/>
          <a:cxnLst/>
          <a:rect l="0" t="0" r="0" b="0"/>
          <a:pathLst>
            <a:path>
              <a:moveTo>
                <a:pt x="3071900" y="0"/>
              </a:moveTo>
              <a:lnTo>
                <a:pt x="3071900" y="863309"/>
              </a:lnTo>
              <a:lnTo>
                <a:pt x="0" y="863309"/>
              </a:lnTo>
              <a:lnTo>
                <a:pt x="0" y="97453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02F1A1-B1F9-4FC4-80AE-AA8D82253984}">
      <dsp:nvSpPr>
        <dsp:cNvPr id="0" name=""/>
        <dsp:cNvSpPr/>
      </dsp:nvSpPr>
      <dsp:spPr>
        <a:xfrm>
          <a:off x="5635623" y="84756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Alcalde</a:t>
          </a:r>
        </a:p>
      </dsp:txBody>
      <dsp:txXfrm>
        <a:off x="5635623" y="84756"/>
        <a:ext cx="1059276" cy="529638"/>
      </dsp:txXfrm>
    </dsp:sp>
    <dsp:sp modelId="{835EC36E-810D-48A3-B4C6-C65D80EC18E4}">
      <dsp:nvSpPr>
        <dsp:cNvPr id="0" name=""/>
        <dsp:cNvSpPr/>
      </dsp:nvSpPr>
      <dsp:spPr>
        <a:xfrm>
          <a:off x="2563723" y="1588928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/>
            <a:t>Secretario de Gobierno</a:t>
          </a:r>
        </a:p>
      </dsp:txBody>
      <dsp:txXfrm>
        <a:off x="2563723" y="1588928"/>
        <a:ext cx="1059276" cy="529638"/>
      </dsp:txXfrm>
    </dsp:sp>
    <dsp:sp modelId="{4C886497-3DA0-493E-850E-D1B3C96D68CE}">
      <dsp:nvSpPr>
        <dsp:cNvPr id="0" name=""/>
        <dsp:cNvSpPr/>
      </dsp:nvSpPr>
      <dsp:spPr>
        <a:xfrm>
          <a:off x="275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Inspectora de Policía</a:t>
          </a:r>
        </a:p>
      </dsp:txBody>
      <dsp:txXfrm>
        <a:off x="275" y="2341013"/>
        <a:ext cx="1059276" cy="529638"/>
      </dsp:txXfrm>
    </dsp:sp>
    <dsp:sp modelId="{3B1073D2-91F4-450C-A060-72A8A8B4BE7A}">
      <dsp:nvSpPr>
        <dsp:cNvPr id="0" name=""/>
        <dsp:cNvSpPr/>
      </dsp:nvSpPr>
      <dsp:spPr>
        <a:xfrm>
          <a:off x="1281999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Comisaria de Familia</a:t>
          </a:r>
        </a:p>
      </dsp:txBody>
      <dsp:txXfrm>
        <a:off x="1281999" y="2341013"/>
        <a:ext cx="1059276" cy="529638"/>
      </dsp:txXfrm>
    </dsp:sp>
    <dsp:sp modelId="{279A108E-128B-4D5E-AC39-9642E37A501B}">
      <dsp:nvSpPr>
        <dsp:cNvPr id="0" name=""/>
        <dsp:cNvSpPr/>
      </dsp:nvSpPr>
      <dsp:spPr>
        <a:xfrm>
          <a:off x="1546818" y="3093099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Profesional Universitario</a:t>
          </a:r>
        </a:p>
      </dsp:txBody>
      <dsp:txXfrm>
        <a:off x="1546818" y="3093099"/>
        <a:ext cx="1059276" cy="529638"/>
      </dsp:txXfrm>
    </dsp:sp>
    <dsp:sp modelId="{1C513C11-D8DD-4DB9-9CA8-F7137C3F56F1}">
      <dsp:nvSpPr>
        <dsp:cNvPr id="0" name=""/>
        <dsp:cNvSpPr/>
      </dsp:nvSpPr>
      <dsp:spPr>
        <a:xfrm>
          <a:off x="2562039" y="2333191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2562039" y="2333191"/>
        <a:ext cx="1059276" cy="529638"/>
      </dsp:txXfrm>
    </dsp:sp>
    <dsp:sp modelId="{ABA46E80-7D81-4BFC-B398-D1B38CFA0DDC}">
      <dsp:nvSpPr>
        <dsp:cNvPr id="0" name=""/>
        <dsp:cNvSpPr/>
      </dsp:nvSpPr>
      <dsp:spPr>
        <a:xfrm>
          <a:off x="3845447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3845447" y="2341013"/>
        <a:ext cx="1059276" cy="529638"/>
      </dsp:txXfrm>
    </dsp:sp>
    <dsp:sp modelId="{5B99F3B9-DC47-42F9-8837-C66C5C9C3C49}">
      <dsp:nvSpPr>
        <dsp:cNvPr id="0" name=""/>
        <dsp:cNvSpPr/>
      </dsp:nvSpPr>
      <dsp:spPr>
        <a:xfrm>
          <a:off x="5127171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Técnico Administrativo</a:t>
          </a:r>
        </a:p>
      </dsp:txBody>
      <dsp:txXfrm>
        <a:off x="5127171" y="2341013"/>
        <a:ext cx="1059276" cy="529638"/>
      </dsp:txXfrm>
    </dsp:sp>
    <dsp:sp modelId="{3DF63029-F1E2-408F-B6F0-F33E3EE1D874}">
      <dsp:nvSpPr>
        <dsp:cNvPr id="0" name=""/>
        <dsp:cNvSpPr/>
      </dsp:nvSpPr>
      <dsp:spPr>
        <a:xfrm>
          <a:off x="6144076" y="1588928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Secretaria de Desarrollo Social</a:t>
          </a:r>
        </a:p>
      </dsp:txBody>
      <dsp:txXfrm>
        <a:off x="6144076" y="1588928"/>
        <a:ext cx="1059276" cy="529638"/>
      </dsp:txXfrm>
    </dsp:sp>
    <dsp:sp modelId="{24E8B4ED-1D36-4FB0-AF94-5348FE73FC96}">
      <dsp:nvSpPr>
        <dsp:cNvPr id="0" name=""/>
        <dsp:cNvSpPr/>
      </dsp:nvSpPr>
      <dsp:spPr>
        <a:xfrm>
          <a:off x="6408895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Técnico Administrativo</a:t>
          </a:r>
        </a:p>
      </dsp:txBody>
      <dsp:txXfrm>
        <a:off x="6408895" y="2341013"/>
        <a:ext cx="1059276" cy="529638"/>
      </dsp:txXfrm>
    </dsp:sp>
    <dsp:sp modelId="{33E3B968-8F35-466D-92DB-7164694AC1A0}">
      <dsp:nvSpPr>
        <dsp:cNvPr id="0" name=""/>
        <dsp:cNvSpPr/>
      </dsp:nvSpPr>
      <dsp:spPr>
        <a:xfrm>
          <a:off x="7425800" y="1588928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/>
            <a:t>Secretario de Planeación</a:t>
          </a:r>
        </a:p>
      </dsp:txBody>
      <dsp:txXfrm>
        <a:off x="7425800" y="1588928"/>
        <a:ext cx="1059276" cy="529638"/>
      </dsp:txXfrm>
    </dsp:sp>
    <dsp:sp modelId="{8679D1E0-D838-4AFC-9A9C-D0DF71ADA6C0}">
      <dsp:nvSpPr>
        <dsp:cNvPr id="0" name=""/>
        <dsp:cNvSpPr/>
      </dsp:nvSpPr>
      <dsp:spPr>
        <a:xfrm>
          <a:off x="7690619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7690619" y="2341013"/>
        <a:ext cx="1059276" cy="529638"/>
      </dsp:txXfrm>
    </dsp:sp>
    <dsp:sp modelId="{69781178-6AFB-4F51-889E-C90C4217FA5A}">
      <dsp:nvSpPr>
        <dsp:cNvPr id="0" name=""/>
        <dsp:cNvSpPr/>
      </dsp:nvSpPr>
      <dsp:spPr>
        <a:xfrm>
          <a:off x="7690619" y="3093099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/>
            <a:t>Auxiliar Administrativo</a:t>
          </a:r>
        </a:p>
      </dsp:txBody>
      <dsp:txXfrm>
        <a:off x="7690619" y="3093099"/>
        <a:ext cx="1059276" cy="529638"/>
      </dsp:txXfrm>
    </dsp:sp>
    <dsp:sp modelId="{6B0A5999-3939-4392-A240-FF543D0F780A}">
      <dsp:nvSpPr>
        <dsp:cNvPr id="0" name=""/>
        <dsp:cNvSpPr/>
      </dsp:nvSpPr>
      <dsp:spPr>
        <a:xfrm>
          <a:off x="7690619" y="3845185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7690619" y="3845185"/>
        <a:ext cx="1059276" cy="529638"/>
      </dsp:txXfrm>
    </dsp:sp>
    <dsp:sp modelId="{552A1C01-028C-429E-98F1-D970FC1409BF}">
      <dsp:nvSpPr>
        <dsp:cNvPr id="0" name=""/>
        <dsp:cNvSpPr/>
      </dsp:nvSpPr>
      <dsp:spPr>
        <a:xfrm>
          <a:off x="8707524" y="1588928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Secretaria de Hacienda</a:t>
          </a:r>
        </a:p>
      </dsp:txBody>
      <dsp:txXfrm>
        <a:off x="8707524" y="1588928"/>
        <a:ext cx="1059276" cy="529638"/>
      </dsp:txXfrm>
    </dsp:sp>
    <dsp:sp modelId="{99CAEEF9-10D9-48D4-8261-9D7BA47F283A}">
      <dsp:nvSpPr>
        <dsp:cNvPr id="0" name=""/>
        <dsp:cNvSpPr/>
      </dsp:nvSpPr>
      <dsp:spPr>
        <a:xfrm>
          <a:off x="8972343" y="2341013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Profesional Universitario</a:t>
          </a:r>
        </a:p>
      </dsp:txBody>
      <dsp:txXfrm>
        <a:off x="8972343" y="2341013"/>
        <a:ext cx="1059276" cy="529638"/>
      </dsp:txXfrm>
    </dsp:sp>
    <dsp:sp modelId="{ECFEDDFF-1171-4FBE-B2AA-4EF7CE129DC3}">
      <dsp:nvSpPr>
        <dsp:cNvPr id="0" name=""/>
        <dsp:cNvSpPr/>
      </dsp:nvSpPr>
      <dsp:spPr>
        <a:xfrm>
          <a:off x="8972343" y="3093099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8972343" y="3093099"/>
        <a:ext cx="1059276" cy="529638"/>
      </dsp:txXfrm>
    </dsp:sp>
    <dsp:sp modelId="{107C2060-5F2A-43AA-8727-5013C085B3C2}">
      <dsp:nvSpPr>
        <dsp:cNvPr id="0" name=""/>
        <dsp:cNvSpPr/>
      </dsp:nvSpPr>
      <dsp:spPr>
        <a:xfrm>
          <a:off x="8972343" y="3845185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/>
            <a:t>Auxiliar Administrativo</a:t>
          </a:r>
        </a:p>
      </dsp:txBody>
      <dsp:txXfrm>
        <a:off x="8972343" y="3845185"/>
        <a:ext cx="1059276" cy="529638"/>
      </dsp:txXfrm>
    </dsp:sp>
    <dsp:sp modelId="{247F549F-9F85-49C7-8530-2403D5E4F7F1}">
      <dsp:nvSpPr>
        <dsp:cNvPr id="0" name=""/>
        <dsp:cNvSpPr/>
      </dsp:nvSpPr>
      <dsp:spPr>
        <a:xfrm>
          <a:off x="8972343" y="4597271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Auxiliar Administrativo</a:t>
          </a:r>
        </a:p>
      </dsp:txBody>
      <dsp:txXfrm>
        <a:off x="8972343" y="4597271"/>
        <a:ext cx="1059276" cy="529638"/>
      </dsp:txXfrm>
    </dsp:sp>
    <dsp:sp modelId="{6362A08E-1195-4519-920D-8E03B755E847}">
      <dsp:nvSpPr>
        <dsp:cNvPr id="0" name=""/>
        <dsp:cNvSpPr/>
      </dsp:nvSpPr>
      <dsp:spPr>
        <a:xfrm>
          <a:off x="4994761" y="836842"/>
          <a:ext cx="1059276" cy="52963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kern="1200" dirty="0"/>
            <a:t>Jefe de Control Interno</a:t>
          </a:r>
        </a:p>
      </dsp:txBody>
      <dsp:txXfrm>
        <a:off x="4994761" y="836842"/>
        <a:ext cx="1059276" cy="5296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813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764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7797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5794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516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6069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90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9407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3092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350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245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3A714-D192-42D1-B9ED-1F635A642202}" type="datetimeFigureOut">
              <a:rPr lang="es-CO" smtClean="0"/>
              <a:t>23/06/2022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15700-F247-46AF-B184-0EEC00739CC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0412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90955"/>
            <a:ext cx="10515600" cy="565899"/>
          </a:xfrm>
        </p:spPr>
        <p:txBody>
          <a:bodyPr>
            <a:noAutofit/>
          </a:bodyPr>
          <a:lstStyle/>
          <a:p>
            <a:pPr algn="ctr"/>
            <a:r>
              <a:rPr lang="es-CO" sz="3200" dirty="0">
                <a:latin typeface="Elephant" panose="02020904090505020303" pitchFamily="18" charset="0"/>
              </a:rPr>
              <a:t>ESTRUCTURA ORGANIZACIONAL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0942"/>
            <a:ext cx="12192000" cy="14821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6028507"/>
            <a:ext cx="1304688" cy="62325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846909" y="870071"/>
            <a:ext cx="10515600" cy="565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 sz="3600" dirty="0">
              <a:solidFill>
                <a:srgbClr val="002060"/>
              </a:solidFill>
              <a:latin typeface="The Texterius Italic" panose="02000600000000000000" pitchFamily="2" charset="0"/>
            </a:endParaRP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6A54F2B4-365A-0D61-EE17-39EFB2DEBD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5169653"/>
              </p:ext>
            </p:extLst>
          </p:nvPr>
        </p:nvGraphicFramePr>
        <p:xfrm>
          <a:off x="1387815" y="1139687"/>
          <a:ext cx="10031895" cy="5211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135452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50</Words>
  <Application>Microsoft Office PowerPoint</Application>
  <PresentationFormat>Panorámica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Elephant</vt:lpstr>
      <vt:lpstr>The Texterius Italic</vt:lpstr>
      <vt:lpstr>Tema de Office</vt:lpstr>
      <vt:lpstr>ESTRUCTURA ORGANIZACIONAL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JENNY NOVA</cp:lastModifiedBy>
  <cp:revision>47</cp:revision>
  <dcterms:created xsi:type="dcterms:W3CDTF">2020-12-16T21:04:50Z</dcterms:created>
  <dcterms:modified xsi:type="dcterms:W3CDTF">2022-06-24T02:31:11Z</dcterms:modified>
</cp:coreProperties>
</file>